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8" r:id="rId3"/>
    <p:sldId id="536" r:id="rId4"/>
    <p:sldId id="538" r:id="rId5"/>
    <p:sldId id="588" r:id="rId6"/>
    <p:sldId id="575" r:id="rId7"/>
    <p:sldId id="576" r:id="rId8"/>
    <p:sldId id="589" r:id="rId9"/>
    <p:sldId id="591" r:id="rId10"/>
    <p:sldId id="539" r:id="rId11"/>
    <p:sldId id="518" r:id="rId12"/>
    <p:sldId id="585" r:id="rId13"/>
    <p:sldId id="590" r:id="rId14"/>
    <p:sldId id="592" r:id="rId15"/>
    <p:sldId id="587" r:id="rId16"/>
    <p:sldId id="519" r:id="rId17"/>
    <p:sldId id="521" r:id="rId18"/>
    <p:sldId id="290" r:id="rId19"/>
    <p:sldId id="495" r:id="rId20"/>
    <p:sldId id="520" r:id="rId21"/>
    <p:sldId id="549" r:id="rId22"/>
    <p:sldId id="321" r:id="rId23"/>
    <p:sldId id="529" r:id="rId24"/>
    <p:sldId id="566" r:id="rId25"/>
    <p:sldId id="289" r:id="rId26"/>
    <p:sldId id="579" r:id="rId27"/>
    <p:sldId id="317" r:id="rId28"/>
    <p:sldId id="571" r:id="rId29"/>
    <p:sldId id="262" r:id="rId30"/>
    <p:sldId id="500" r:id="rId31"/>
    <p:sldId id="510" r:id="rId32"/>
    <p:sldId id="583" r:id="rId33"/>
    <p:sldId id="541" r:id="rId34"/>
    <p:sldId id="542" r:id="rId35"/>
    <p:sldId id="582" r:id="rId36"/>
    <p:sldId id="543" r:id="rId37"/>
    <p:sldId id="544" r:id="rId38"/>
    <p:sldId id="545" r:id="rId39"/>
    <p:sldId id="506" r:id="rId40"/>
    <p:sldId id="507" r:id="rId41"/>
    <p:sldId id="527" r:id="rId42"/>
    <p:sldId id="598" r:id="rId43"/>
    <p:sldId id="599" r:id="rId44"/>
    <p:sldId id="516" r:id="rId45"/>
    <p:sldId id="530" r:id="rId46"/>
    <p:sldId id="534" r:id="rId47"/>
    <p:sldId id="535" r:id="rId48"/>
    <p:sldId id="550" r:id="rId49"/>
    <p:sldId id="568" r:id="rId50"/>
    <p:sldId id="597" r:id="rId51"/>
    <p:sldId id="546" r:id="rId52"/>
    <p:sldId id="509" r:id="rId53"/>
    <p:sldId id="594" r:id="rId54"/>
    <p:sldId id="555" r:id="rId55"/>
    <p:sldId id="458" r:id="rId56"/>
    <p:sldId id="320" r:id="rId57"/>
    <p:sldId id="552" r:id="rId58"/>
    <p:sldId id="567" r:id="rId59"/>
    <p:sldId id="532" r:id="rId60"/>
    <p:sldId id="580" r:id="rId61"/>
    <p:sldId id="593" r:id="rId62"/>
    <p:sldId id="596" r:id="rId63"/>
    <p:sldId id="572" r:id="rId64"/>
    <p:sldId id="556" r:id="rId65"/>
    <p:sldId id="557" r:id="rId66"/>
    <p:sldId id="560" r:id="rId67"/>
    <p:sldId id="561" r:id="rId68"/>
    <p:sldId id="562" r:id="rId69"/>
    <p:sldId id="558" r:id="rId70"/>
    <p:sldId id="493" r:id="rId71"/>
    <p:sldId id="306" r:id="rId72"/>
    <p:sldId id="577" r:id="rId73"/>
    <p:sldId id="307" r:id="rId74"/>
    <p:sldId id="315" r:id="rId75"/>
    <p:sldId id="578" r:id="rId76"/>
    <p:sldId id="595" r:id="rId77"/>
    <p:sldId id="30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prabhuteja" initials="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FF"/>
    <a:srgbClr val="ECD9FF"/>
    <a:srgbClr val="FFB9FF"/>
    <a:srgbClr val="799AD5"/>
    <a:srgbClr val="CB97FF"/>
    <a:srgbClr val="993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660"/>
  </p:normalViewPr>
  <p:slideViewPr>
    <p:cSldViewPr snapToGrid="0">
      <p:cViewPr varScale="1">
        <p:scale>
          <a:sx n="66" d="100"/>
          <a:sy n="66" d="100"/>
        </p:scale>
        <p:origin x="4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opa rachel" userId="13f8525e9adec674" providerId="LiveId" clId="{68E66151-4884-4142-AC68-42185D4B634C}"/>
    <pc:docChg chg="undo custSel addSld delSld modSld sldOrd">
      <pc:chgData name="roopa rachel" userId="13f8525e9adec674" providerId="LiveId" clId="{68E66151-4884-4142-AC68-42185D4B634C}" dt="2023-11-03T15:18:50.117" v="1158" actId="1076"/>
      <pc:docMkLst>
        <pc:docMk/>
      </pc:docMkLst>
      <pc:sldChg chg="addSp delSp modSp add del mod ord">
        <pc:chgData name="roopa rachel" userId="13f8525e9adec674" providerId="LiveId" clId="{68E66151-4884-4142-AC68-42185D4B634C}" dt="2023-11-03T14:25:29.411" v="1076" actId="47"/>
        <pc:sldMkLst>
          <pc:docMk/>
          <pc:sldMk cId="0" sldId="257"/>
        </pc:sldMkLst>
        <pc:graphicFrameChg chg="add del mod">
          <ac:chgData name="roopa rachel" userId="13f8525e9adec674" providerId="LiveId" clId="{68E66151-4884-4142-AC68-42185D4B634C}" dt="2023-11-03T14:22:29.537" v="967" actId="21"/>
          <ac:graphicFrameMkLst>
            <pc:docMk/>
            <pc:sldMk cId="0" sldId="257"/>
            <ac:graphicFrameMk id="2" creationId="{ECEF8D58-795D-1A0F-C3B6-DE4773AAB26F}"/>
          </ac:graphicFrameMkLst>
        </pc:graphicFrameChg>
        <pc:picChg chg="add mod">
          <ac:chgData name="roopa rachel" userId="13f8525e9adec674" providerId="LiveId" clId="{68E66151-4884-4142-AC68-42185D4B634C}" dt="2023-11-03T14:21:04.391" v="953" actId="1076"/>
          <ac:picMkLst>
            <pc:docMk/>
            <pc:sldMk cId="0" sldId="257"/>
            <ac:picMk id="3" creationId="{D3DB38CD-ABBE-BD1F-F646-F7B85EDA376C}"/>
          </ac:picMkLst>
        </pc:picChg>
        <pc:picChg chg="mod">
          <ac:chgData name="roopa rachel" userId="13f8525e9adec674" providerId="LiveId" clId="{68E66151-4884-4142-AC68-42185D4B634C}" dt="2023-11-03T14:20:54.501" v="951" actId="1076"/>
          <ac:picMkLst>
            <pc:docMk/>
            <pc:sldMk cId="0" sldId="257"/>
            <ac:picMk id="1026" creationId="{00000000-0000-0000-0000-000000000000}"/>
          </ac:picMkLst>
        </pc:picChg>
      </pc:sldChg>
      <pc:sldChg chg="delSp mod">
        <pc:chgData name="roopa rachel" userId="13f8525e9adec674" providerId="LiveId" clId="{68E66151-4884-4142-AC68-42185D4B634C}" dt="2023-11-03T15:17:51.494" v="1151" actId="478"/>
        <pc:sldMkLst>
          <pc:docMk/>
          <pc:sldMk cId="0" sldId="258"/>
        </pc:sldMkLst>
        <pc:spChg chg="del">
          <ac:chgData name="roopa rachel" userId="13f8525e9adec674" providerId="LiveId" clId="{68E66151-4884-4142-AC68-42185D4B634C}" dt="2023-11-03T15:17:51.494" v="1151" actId="478"/>
          <ac:spMkLst>
            <pc:docMk/>
            <pc:sldMk cId="0" sldId="258"/>
            <ac:spMk id="4" creationId="{00000000-0000-0000-0000-000000000000}"/>
          </ac:spMkLst>
        </pc:spChg>
      </pc:sldChg>
      <pc:sldChg chg="modSp mod">
        <pc:chgData name="roopa rachel" userId="13f8525e9adec674" providerId="LiveId" clId="{68E66151-4884-4142-AC68-42185D4B634C}" dt="2023-11-03T12:12:03.385" v="458" actId="20577"/>
        <pc:sldMkLst>
          <pc:docMk/>
          <pc:sldMk cId="0" sldId="262"/>
        </pc:sldMkLst>
        <pc:graphicFrameChg chg="mod modGraphic">
          <ac:chgData name="roopa rachel" userId="13f8525e9adec674" providerId="LiveId" clId="{68E66151-4884-4142-AC68-42185D4B634C}" dt="2023-11-03T12:12:03.385" v="458" actId="20577"/>
          <ac:graphicFrameMkLst>
            <pc:docMk/>
            <pc:sldMk cId="0" sldId="262"/>
            <ac:graphicFrameMk id="2" creationId="{00000000-0000-0000-0000-000000000000}"/>
          </ac:graphicFrameMkLst>
        </pc:graphicFrameChg>
      </pc:sldChg>
      <pc:sldChg chg="modSp mod">
        <pc:chgData name="roopa rachel" userId="13f8525e9adec674" providerId="LiveId" clId="{68E66151-4884-4142-AC68-42185D4B634C}" dt="2023-11-03T11:38:11.722" v="287" actId="20577"/>
        <pc:sldMkLst>
          <pc:docMk/>
          <pc:sldMk cId="3175420523" sldId="289"/>
        </pc:sldMkLst>
        <pc:graphicFrameChg chg="modGraphic">
          <ac:chgData name="roopa rachel" userId="13f8525e9adec674" providerId="LiveId" clId="{68E66151-4884-4142-AC68-42185D4B634C}" dt="2023-11-03T11:38:11.722" v="287" actId="20577"/>
          <ac:graphicFrameMkLst>
            <pc:docMk/>
            <pc:sldMk cId="3175420523" sldId="289"/>
            <ac:graphicFrameMk id="5" creationId="{00000000-0000-0000-0000-000000000000}"/>
          </ac:graphicFrameMkLst>
        </pc:graphicFrameChg>
      </pc:sldChg>
      <pc:sldChg chg="addSp delSp modSp mod">
        <pc:chgData name="roopa rachel" userId="13f8525e9adec674" providerId="LiveId" clId="{68E66151-4884-4142-AC68-42185D4B634C}" dt="2023-11-03T14:37:05.460" v="1148" actId="1036"/>
        <pc:sldMkLst>
          <pc:docMk/>
          <pc:sldMk cId="84481094" sldId="307"/>
        </pc:sldMkLst>
        <pc:spChg chg="mod">
          <ac:chgData name="roopa rachel" userId="13f8525e9adec674" providerId="LiveId" clId="{68E66151-4884-4142-AC68-42185D4B634C}" dt="2023-11-03T14:26:04.574" v="1119" actId="1037"/>
          <ac:spMkLst>
            <pc:docMk/>
            <pc:sldMk cId="84481094" sldId="307"/>
            <ac:spMk id="4" creationId="{00000000-0000-0000-0000-000000000000}"/>
          </ac:spMkLst>
        </pc:spChg>
        <pc:grpChg chg="add mod">
          <ac:chgData name="roopa rachel" userId="13f8525e9adec674" providerId="LiveId" clId="{68E66151-4884-4142-AC68-42185D4B634C}" dt="2023-11-03T14:24:38.572" v="995" actId="14100"/>
          <ac:grpSpMkLst>
            <pc:docMk/>
            <pc:sldMk cId="84481094" sldId="307"/>
            <ac:grpSpMk id="13" creationId="{36EC5610-822F-8753-171E-433A7A6795AC}"/>
          </ac:grpSpMkLst>
        </pc:grpChg>
        <pc:graphicFrameChg chg="del mod">
          <ac:chgData name="roopa rachel" userId="13f8525e9adec674" providerId="LiveId" clId="{68E66151-4884-4142-AC68-42185D4B634C}" dt="2023-11-03T14:20:40.116" v="949" actId="21"/>
          <ac:graphicFrameMkLst>
            <pc:docMk/>
            <pc:sldMk cId="84481094" sldId="307"/>
            <ac:graphicFrameMk id="5" creationId="{00000000-0000-0000-0000-000000000000}"/>
          </ac:graphicFrameMkLst>
        </pc:graphicFrameChg>
        <pc:graphicFrameChg chg="add mod">
          <ac:chgData name="roopa rachel" userId="13f8525e9adec674" providerId="LiveId" clId="{68E66151-4884-4142-AC68-42185D4B634C}" dt="2023-11-03T14:37:05.460" v="1148" actId="1036"/>
          <ac:graphicFrameMkLst>
            <pc:docMk/>
            <pc:sldMk cId="84481094" sldId="307"/>
            <ac:graphicFrameMk id="11" creationId="{54B798C6-7E3B-F349-B076-B2B88DF13A32}"/>
          </ac:graphicFrameMkLst>
        </pc:graphicFrameChg>
        <pc:picChg chg="add mod">
          <ac:chgData name="roopa rachel" userId="13f8525e9adec674" providerId="LiveId" clId="{68E66151-4884-4142-AC68-42185D4B634C}" dt="2023-11-03T14:24:54.287" v="997" actId="1440"/>
          <ac:picMkLst>
            <pc:docMk/>
            <pc:sldMk cId="84481094" sldId="307"/>
            <ac:picMk id="7" creationId="{7AF10A88-7662-68DC-F04C-B0B940318343}"/>
          </ac:picMkLst>
        </pc:picChg>
        <pc:picChg chg="mod">
          <ac:chgData name="roopa rachel" userId="13f8525e9adec674" providerId="LiveId" clId="{68E66151-4884-4142-AC68-42185D4B634C}" dt="2023-11-03T14:26:33.272" v="1142" actId="1037"/>
          <ac:picMkLst>
            <pc:docMk/>
            <pc:sldMk cId="84481094" sldId="307"/>
            <ac:picMk id="9" creationId="{257C519F-20E1-9167-3165-3CE4E007ECC3}"/>
          </ac:picMkLst>
        </pc:picChg>
        <pc:picChg chg="add mod">
          <ac:chgData name="roopa rachel" userId="13f8525e9adec674" providerId="LiveId" clId="{68E66151-4884-4142-AC68-42185D4B634C}" dt="2023-11-03T14:24:54.287" v="997" actId="1440"/>
          <ac:picMkLst>
            <pc:docMk/>
            <pc:sldMk cId="84481094" sldId="307"/>
            <ac:picMk id="10" creationId="{CB48F662-129F-F217-0D94-7223AA85B77E}"/>
          </ac:picMkLst>
        </pc:picChg>
        <pc:picChg chg="add mod">
          <ac:chgData name="roopa rachel" userId="13f8525e9adec674" providerId="LiveId" clId="{68E66151-4884-4142-AC68-42185D4B634C}" dt="2023-11-03T14:24:10.234" v="993" actId="1440"/>
          <ac:picMkLst>
            <pc:docMk/>
            <pc:sldMk cId="84481094" sldId="307"/>
            <ac:picMk id="12" creationId="{00DF8BD2-CD42-F8D5-6DAE-EC30422CB87D}"/>
          </ac:picMkLst>
        </pc:picChg>
      </pc:sldChg>
      <pc:sldChg chg="modSp">
        <pc:chgData name="roopa rachel" userId="13f8525e9adec674" providerId="LiveId" clId="{68E66151-4884-4142-AC68-42185D4B634C}" dt="2023-11-03T12:03:25.806" v="400" actId="20577"/>
        <pc:sldMkLst>
          <pc:docMk/>
          <pc:sldMk cId="2852747010" sldId="320"/>
        </pc:sldMkLst>
        <pc:graphicFrameChg chg="mod">
          <ac:chgData name="roopa rachel" userId="13f8525e9adec674" providerId="LiveId" clId="{68E66151-4884-4142-AC68-42185D4B634C}" dt="2023-11-03T12:03:25.806" v="400" actId="20577"/>
          <ac:graphicFrameMkLst>
            <pc:docMk/>
            <pc:sldMk cId="2852747010" sldId="320"/>
            <ac:graphicFrameMk id="5" creationId="{00000000-0000-0000-0000-000000000000}"/>
          </ac:graphicFrameMkLst>
        </pc:graphicFrameChg>
      </pc:sldChg>
      <pc:sldChg chg="modSp mod">
        <pc:chgData name="roopa rachel" userId="13f8525e9adec674" providerId="LiveId" clId="{68E66151-4884-4142-AC68-42185D4B634C}" dt="2023-11-03T14:12:09.787" v="926" actId="242"/>
        <pc:sldMkLst>
          <pc:docMk/>
          <pc:sldMk cId="3817547045" sldId="458"/>
        </pc:sldMkLst>
        <pc:spChg chg="mod">
          <ac:chgData name="roopa rachel" userId="13f8525e9adec674" providerId="LiveId" clId="{68E66151-4884-4142-AC68-42185D4B634C}" dt="2023-11-03T13:06:20.284" v="515" actId="20577"/>
          <ac:spMkLst>
            <pc:docMk/>
            <pc:sldMk cId="3817547045" sldId="458"/>
            <ac:spMk id="3" creationId="{00000000-0000-0000-0000-000000000000}"/>
          </ac:spMkLst>
        </pc:spChg>
        <pc:spChg chg="mod">
          <ac:chgData name="roopa rachel" userId="13f8525e9adec674" providerId="LiveId" clId="{68E66151-4884-4142-AC68-42185D4B634C}" dt="2023-11-03T13:07:54.202" v="529" actId="1076"/>
          <ac:spMkLst>
            <pc:docMk/>
            <pc:sldMk cId="3817547045" sldId="458"/>
            <ac:spMk id="9" creationId="{5403000F-D1AE-754A-4560-8CAF91989055}"/>
          </ac:spMkLst>
        </pc:spChg>
        <pc:graphicFrameChg chg="mod modGraphic">
          <ac:chgData name="roopa rachel" userId="13f8525e9adec674" providerId="LiveId" clId="{68E66151-4884-4142-AC68-42185D4B634C}" dt="2023-11-03T14:12:09.787" v="926" actId="242"/>
          <ac:graphicFrameMkLst>
            <pc:docMk/>
            <pc:sldMk cId="3817547045" sldId="458"/>
            <ac:graphicFrameMk id="8" creationId="{2D2270E1-B168-B5D2-41B0-D8C6AB8462DF}"/>
          </ac:graphicFrameMkLst>
        </pc:graphicFrameChg>
      </pc:sldChg>
      <pc:sldChg chg="delSp modSp mod">
        <pc:chgData name="roopa rachel" userId="13f8525e9adec674" providerId="LiveId" clId="{68E66151-4884-4142-AC68-42185D4B634C}" dt="2023-11-03T14:06:24.513" v="915" actId="14100"/>
        <pc:sldMkLst>
          <pc:docMk/>
          <pc:sldMk cId="1607290376" sldId="495"/>
        </pc:sldMkLst>
        <pc:spChg chg="del">
          <ac:chgData name="roopa rachel" userId="13f8525e9adec674" providerId="LiveId" clId="{68E66151-4884-4142-AC68-42185D4B634C}" dt="2023-11-03T11:35:31.864" v="282" actId="478"/>
          <ac:spMkLst>
            <pc:docMk/>
            <pc:sldMk cId="1607290376" sldId="495"/>
            <ac:spMk id="5" creationId="{4A7D6E44-FB7B-C666-C497-7D8B4A5E18B7}"/>
          </ac:spMkLst>
        </pc:spChg>
        <pc:graphicFrameChg chg="mod modGraphic">
          <ac:chgData name="roopa rachel" userId="13f8525e9adec674" providerId="LiveId" clId="{68E66151-4884-4142-AC68-42185D4B634C}" dt="2023-11-03T14:06:24.513" v="915" actId="14100"/>
          <ac:graphicFrameMkLst>
            <pc:docMk/>
            <pc:sldMk cId="1607290376" sldId="495"/>
            <ac:graphicFrameMk id="11" creationId="{0C8A2BBB-DEA3-DA1F-FB09-59ABA240C316}"/>
          </ac:graphicFrameMkLst>
        </pc:graphicFrameChg>
      </pc:sldChg>
      <pc:sldChg chg="mod">
        <pc:chgData name="roopa rachel" userId="13f8525e9adec674" providerId="LiveId" clId="{68E66151-4884-4142-AC68-42185D4B634C}" dt="2023-11-03T14:10:25.366" v="925" actId="27918"/>
        <pc:sldMkLst>
          <pc:docMk/>
          <pc:sldMk cId="2222965647" sldId="509"/>
        </pc:sldMkLst>
      </pc:sldChg>
      <pc:sldChg chg="modSp mod">
        <pc:chgData name="roopa rachel" userId="13f8525e9adec674" providerId="LiveId" clId="{68E66151-4884-4142-AC68-42185D4B634C}" dt="2023-11-03T11:37:17.215" v="283" actId="207"/>
        <pc:sldMkLst>
          <pc:docMk/>
          <pc:sldMk cId="2025529975" sldId="529"/>
        </pc:sldMkLst>
        <pc:spChg chg="mod">
          <ac:chgData name="roopa rachel" userId="13f8525e9adec674" providerId="LiveId" clId="{68E66151-4884-4142-AC68-42185D4B634C}" dt="2023-11-03T11:37:17.215" v="283" actId="207"/>
          <ac:spMkLst>
            <pc:docMk/>
            <pc:sldMk cId="2025529975" sldId="529"/>
            <ac:spMk id="31" creationId="{9BDC5A25-7DFD-BC45-3344-55B241C676D3}"/>
          </ac:spMkLst>
        </pc:spChg>
      </pc:sldChg>
      <pc:sldChg chg="modSp mod">
        <pc:chgData name="roopa rachel" userId="13f8525e9adec674" providerId="LiveId" clId="{68E66151-4884-4142-AC68-42185D4B634C}" dt="2023-11-03T13:29:06.210" v="677" actId="20577"/>
        <pc:sldMkLst>
          <pc:docMk/>
          <pc:sldMk cId="3622371171" sldId="530"/>
        </pc:sldMkLst>
        <pc:graphicFrameChg chg="mod modGraphic">
          <ac:chgData name="roopa rachel" userId="13f8525e9adec674" providerId="LiveId" clId="{68E66151-4884-4142-AC68-42185D4B634C}" dt="2023-11-03T13:29:06.210" v="677" actId="20577"/>
          <ac:graphicFrameMkLst>
            <pc:docMk/>
            <pc:sldMk cId="3622371171" sldId="530"/>
            <ac:graphicFrameMk id="8" creationId="{3FFFB4F8-DE62-5CD4-C1E3-C3E246E245FA}"/>
          </ac:graphicFrameMkLst>
        </pc:graphicFrameChg>
      </pc:sldChg>
      <pc:sldChg chg="modSp mod">
        <pc:chgData name="roopa rachel" userId="13f8525e9adec674" providerId="LiveId" clId="{68E66151-4884-4142-AC68-42185D4B634C}" dt="2023-11-03T12:04:30.581" v="429" actId="20577"/>
        <pc:sldMkLst>
          <pc:docMk/>
          <pc:sldMk cId="2836832749" sldId="532"/>
        </pc:sldMkLst>
        <pc:spChg chg="mod">
          <ac:chgData name="roopa rachel" userId="13f8525e9adec674" providerId="LiveId" clId="{68E66151-4884-4142-AC68-42185D4B634C}" dt="2023-11-03T12:04:30.581" v="429" actId="20577"/>
          <ac:spMkLst>
            <pc:docMk/>
            <pc:sldMk cId="2836832749" sldId="532"/>
            <ac:spMk id="8" creationId="{6D6F08E8-E099-C9A6-86AF-DDE862E4D358}"/>
          </ac:spMkLst>
        </pc:spChg>
        <pc:graphicFrameChg chg="mod modGraphic">
          <ac:chgData name="roopa rachel" userId="13f8525e9adec674" providerId="LiveId" clId="{68E66151-4884-4142-AC68-42185D4B634C}" dt="2023-11-03T11:06:48.727" v="96" actId="20577"/>
          <ac:graphicFrameMkLst>
            <pc:docMk/>
            <pc:sldMk cId="2836832749" sldId="532"/>
            <ac:graphicFrameMk id="10" creationId="{79412936-00C6-31D3-476A-2E089FBCE667}"/>
          </ac:graphicFrameMkLst>
        </pc:graphicFrameChg>
      </pc:sldChg>
      <pc:sldChg chg="modSp mod">
        <pc:chgData name="roopa rachel" userId="13f8525e9adec674" providerId="LiveId" clId="{68E66151-4884-4142-AC68-42185D4B634C}" dt="2023-11-03T13:50:55.754" v="866" actId="20577"/>
        <pc:sldMkLst>
          <pc:docMk/>
          <pc:sldMk cId="2090376615" sldId="534"/>
        </pc:sldMkLst>
        <pc:graphicFrameChg chg="modGraphic">
          <ac:chgData name="roopa rachel" userId="13f8525e9adec674" providerId="LiveId" clId="{68E66151-4884-4142-AC68-42185D4B634C}" dt="2023-11-03T13:50:55.754" v="866" actId="20577"/>
          <ac:graphicFrameMkLst>
            <pc:docMk/>
            <pc:sldMk cId="2090376615" sldId="534"/>
            <ac:graphicFrameMk id="8" creationId="{3FFFB4F8-DE62-5CD4-C1E3-C3E246E245FA}"/>
          </ac:graphicFrameMkLst>
        </pc:graphicFrameChg>
      </pc:sldChg>
      <pc:sldChg chg="modSp mod">
        <pc:chgData name="roopa rachel" userId="13f8525e9adec674" providerId="LiveId" clId="{68E66151-4884-4142-AC68-42185D4B634C}" dt="2023-11-03T14:08:04.242" v="919" actId="113"/>
        <pc:sldMkLst>
          <pc:docMk/>
          <pc:sldMk cId="2410399386" sldId="535"/>
        </pc:sldMkLst>
        <pc:graphicFrameChg chg="modGraphic">
          <ac:chgData name="roopa rachel" userId="13f8525e9adec674" providerId="LiveId" clId="{68E66151-4884-4142-AC68-42185D4B634C}" dt="2023-11-03T14:08:04.242" v="919" actId="113"/>
          <ac:graphicFrameMkLst>
            <pc:docMk/>
            <pc:sldMk cId="2410399386" sldId="535"/>
            <ac:graphicFrameMk id="8" creationId="{3FFFB4F8-DE62-5CD4-C1E3-C3E246E245FA}"/>
          </ac:graphicFrameMkLst>
        </pc:graphicFrameChg>
      </pc:sldChg>
      <pc:sldChg chg="addSp delSp modSp mod">
        <pc:chgData name="roopa rachel" userId="13f8525e9adec674" providerId="LiveId" clId="{68E66151-4884-4142-AC68-42185D4B634C}" dt="2023-11-03T15:18:12.235" v="1154" actId="478"/>
        <pc:sldMkLst>
          <pc:docMk/>
          <pc:sldMk cId="0" sldId="536"/>
        </pc:sldMkLst>
        <pc:spChg chg="del mod">
          <ac:chgData name="roopa rachel" userId="13f8525e9adec674" providerId="LiveId" clId="{68E66151-4884-4142-AC68-42185D4B634C}" dt="2023-11-03T15:18:12.235" v="1154" actId="478"/>
          <ac:spMkLst>
            <pc:docMk/>
            <pc:sldMk cId="0" sldId="536"/>
            <ac:spMk id="4" creationId="{00000000-0000-0000-0000-000000000000}"/>
          </ac:spMkLst>
        </pc:spChg>
        <pc:spChg chg="mod">
          <ac:chgData name="roopa rachel" userId="13f8525e9adec674" providerId="LiveId" clId="{68E66151-4884-4142-AC68-42185D4B634C}" dt="2023-11-03T14:35:23.711" v="1143" actId="2711"/>
          <ac:spMkLst>
            <pc:docMk/>
            <pc:sldMk cId="0" sldId="536"/>
            <ac:spMk id="5" creationId="{00000000-0000-0000-0000-000000000000}"/>
          </ac:spMkLst>
        </pc:spChg>
        <pc:picChg chg="add del">
          <ac:chgData name="roopa rachel" userId="13f8525e9adec674" providerId="LiveId" clId="{68E66151-4884-4142-AC68-42185D4B634C}" dt="2023-11-03T15:04:35.645" v="1150" actId="478"/>
          <ac:picMkLst>
            <pc:docMk/>
            <pc:sldMk cId="0" sldId="536"/>
            <ac:picMk id="6" creationId="{D2C1232B-CEEE-3FCB-3F6A-F77933B3A7C7}"/>
          </ac:picMkLst>
        </pc:picChg>
      </pc:sldChg>
      <pc:sldChg chg="delSp mod">
        <pc:chgData name="roopa rachel" userId="13f8525e9adec674" providerId="LiveId" clId="{68E66151-4884-4142-AC68-42185D4B634C}" dt="2023-11-03T15:18:19.848" v="1155" actId="478"/>
        <pc:sldMkLst>
          <pc:docMk/>
          <pc:sldMk cId="0" sldId="538"/>
        </pc:sldMkLst>
        <pc:spChg chg="del">
          <ac:chgData name="roopa rachel" userId="13f8525e9adec674" providerId="LiveId" clId="{68E66151-4884-4142-AC68-42185D4B634C}" dt="2023-11-03T15:18:19.848" v="1155" actId="478"/>
          <ac:spMkLst>
            <pc:docMk/>
            <pc:sldMk cId="0" sldId="538"/>
            <ac:spMk id="4" creationId="{00000000-0000-0000-0000-000000000000}"/>
          </ac:spMkLst>
        </pc:spChg>
      </pc:sldChg>
      <pc:sldChg chg="addSp modSp mod">
        <pc:chgData name="roopa rachel" userId="13f8525e9adec674" providerId="LiveId" clId="{68E66151-4884-4142-AC68-42185D4B634C}" dt="2023-11-03T14:35:38.962" v="1145" actId="2711"/>
        <pc:sldMkLst>
          <pc:docMk/>
          <pc:sldMk cId="2181556659" sldId="539"/>
        </pc:sldMkLst>
        <pc:spChg chg="mod">
          <ac:chgData name="roopa rachel" userId="13f8525e9adec674" providerId="LiveId" clId="{68E66151-4884-4142-AC68-42185D4B634C}" dt="2023-11-03T14:35:38.962" v="1145" actId="2711"/>
          <ac:spMkLst>
            <pc:docMk/>
            <pc:sldMk cId="2181556659" sldId="539"/>
            <ac:spMk id="4" creationId="{00000000-0000-0000-0000-000000000000}"/>
          </ac:spMkLst>
        </pc:spChg>
        <pc:picChg chg="add mod">
          <ac:chgData name="roopa rachel" userId="13f8525e9adec674" providerId="LiveId" clId="{68E66151-4884-4142-AC68-42185D4B634C}" dt="2023-11-03T14:05:56.944" v="914" actId="1038"/>
          <ac:picMkLst>
            <pc:docMk/>
            <pc:sldMk cId="2181556659" sldId="539"/>
            <ac:picMk id="10" creationId="{29E5472E-E94E-3E4B-6AA1-73BE0A17DE61}"/>
          </ac:picMkLst>
        </pc:picChg>
        <pc:picChg chg="mod">
          <ac:chgData name="roopa rachel" userId="13f8525e9adec674" providerId="LiveId" clId="{68E66151-4884-4142-AC68-42185D4B634C}" dt="2023-11-03T14:05:25.562" v="902" actId="1076"/>
          <ac:picMkLst>
            <pc:docMk/>
            <pc:sldMk cId="2181556659" sldId="539"/>
            <ac:picMk id="23" creationId="{E55D1B4D-BDA1-1F23-8F82-0D1E3F36E99B}"/>
          </ac:picMkLst>
        </pc:picChg>
      </pc:sldChg>
      <pc:sldChg chg="mod">
        <pc:chgData name="roopa rachel" userId="13f8525e9adec674" providerId="LiveId" clId="{68E66151-4884-4142-AC68-42185D4B634C}" dt="2023-11-03T14:07:10.772" v="917" actId="27918"/>
        <pc:sldMkLst>
          <pc:docMk/>
          <pc:sldMk cId="3682722976" sldId="541"/>
        </pc:sldMkLst>
      </pc:sldChg>
      <pc:sldChg chg="modSp mod">
        <pc:chgData name="roopa rachel" userId="13f8525e9adec674" providerId="LiveId" clId="{68E66151-4884-4142-AC68-42185D4B634C}" dt="2023-11-03T14:36:16.093" v="1146" actId="2711"/>
        <pc:sldMkLst>
          <pc:docMk/>
          <pc:sldMk cId="372343633" sldId="542"/>
        </pc:sldMkLst>
        <pc:spChg chg="mod">
          <ac:chgData name="roopa rachel" userId="13f8525e9adec674" providerId="LiveId" clId="{68E66151-4884-4142-AC68-42185D4B634C}" dt="2023-11-03T14:36:16.093" v="1146" actId="2711"/>
          <ac:spMkLst>
            <pc:docMk/>
            <pc:sldMk cId="372343633" sldId="542"/>
            <ac:spMk id="5" creationId="{57B7D1E6-D473-C120-E41B-F71987CA5B9F}"/>
          </ac:spMkLst>
        </pc:spChg>
      </pc:sldChg>
      <pc:sldChg chg="modSp mod">
        <pc:chgData name="roopa rachel" userId="13f8525e9adec674" providerId="LiveId" clId="{68E66151-4884-4142-AC68-42185D4B634C}" dt="2023-11-03T13:05:00.046" v="505" actId="20577"/>
        <pc:sldMkLst>
          <pc:docMk/>
          <pc:sldMk cId="3685772014" sldId="546"/>
        </pc:sldMkLst>
        <pc:graphicFrameChg chg="modGraphic">
          <ac:chgData name="roopa rachel" userId="13f8525e9adec674" providerId="LiveId" clId="{68E66151-4884-4142-AC68-42185D4B634C}" dt="2023-11-03T13:05:00.046" v="505" actId="20577"/>
          <ac:graphicFrameMkLst>
            <pc:docMk/>
            <pc:sldMk cId="3685772014" sldId="546"/>
            <ac:graphicFrameMk id="8" creationId="{6E8C15D4-C2BC-96E6-B9FA-344F18D7710F}"/>
          </ac:graphicFrameMkLst>
        </pc:graphicFrameChg>
      </pc:sldChg>
      <pc:sldChg chg="addSp delSp modSp mod">
        <pc:chgData name="roopa rachel" userId="13f8525e9adec674" providerId="LiveId" clId="{68E66151-4884-4142-AC68-42185D4B634C}" dt="2023-11-03T14:01:53.245" v="886" actId="164"/>
        <pc:sldMkLst>
          <pc:docMk/>
          <pc:sldMk cId="1506500725" sldId="549"/>
        </pc:sldMkLst>
        <pc:grpChg chg="add mod">
          <ac:chgData name="roopa rachel" userId="13f8525e9adec674" providerId="LiveId" clId="{68E66151-4884-4142-AC68-42185D4B634C}" dt="2023-11-03T14:01:53.245" v="886" actId="164"/>
          <ac:grpSpMkLst>
            <pc:docMk/>
            <pc:sldMk cId="1506500725" sldId="549"/>
            <ac:grpSpMk id="9" creationId="{6450D6AC-5559-4C51-C0EB-571DFC743BF5}"/>
          </ac:grpSpMkLst>
        </pc:grpChg>
        <pc:grpChg chg="del">
          <ac:chgData name="roopa rachel" userId="13f8525e9adec674" providerId="LiveId" clId="{68E66151-4884-4142-AC68-42185D4B634C}" dt="2023-11-03T12:59:16.825" v="489" actId="165"/>
          <ac:grpSpMkLst>
            <pc:docMk/>
            <pc:sldMk cId="1506500725" sldId="549"/>
            <ac:grpSpMk id="35" creationId="{184FE163-E498-427C-679B-F6F47F1D7AED}"/>
          </ac:grpSpMkLst>
        </pc:grpChg>
        <pc:picChg chg="add mod">
          <ac:chgData name="roopa rachel" userId="13f8525e9adec674" providerId="LiveId" clId="{68E66151-4884-4142-AC68-42185D4B634C}" dt="2023-11-03T14:01:53.245" v="886" actId="164"/>
          <ac:picMkLst>
            <pc:docMk/>
            <pc:sldMk cId="1506500725" sldId="549"/>
            <ac:picMk id="8" creationId="{8B443751-87B0-F599-1200-F8B7CABABFEA}"/>
          </ac:picMkLst>
        </pc:picChg>
        <pc:picChg chg="del">
          <ac:chgData name="roopa rachel" userId="13f8525e9adec674" providerId="LiveId" clId="{68E66151-4884-4142-AC68-42185D4B634C}" dt="2023-11-03T12:59:29.634" v="493" actId="478"/>
          <ac:picMkLst>
            <pc:docMk/>
            <pc:sldMk cId="1506500725" sldId="549"/>
            <ac:picMk id="14" creationId="{35A2F81C-243E-6327-2C2F-715EC6512BB1}"/>
          </ac:picMkLst>
        </pc:picChg>
        <pc:picChg chg="add del mod topLvl">
          <ac:chgData name="roopa rachel" userId="13f8525e9adec674" providerId="LiveId" clId="{68E66151-4884-4142-AC68-42185D4B634C}" dt="2023-11-03T14:01:53.245" v="886" actId="164"/>
          <ac:picMkLst>
            <pc:docMk/>
            <pc:sldMk cId="1506500725" sldId="549"/>
            <ac:picMk id="16" creationId="{393D6DE2-1C52-6207-E73E-00FA76B36002}"/>
          </ac:picMkLst>
        </pc:picChg>
        <pc:picChg chg="add del mod topLvl">
          <ac:chgData name="roopa rachel" userId="13f8525e9adec674" providerId="LiveId" clId="{68E66151-4884-4142-AC68-42185D4B634C}" dt="2023-11-03T14:01:53.245" v="886" actId="164"/>
          <ac:picMkLst>
            <pc:docMk/>
            <pc:sldMk cId="1506500725" sldId="549"/>
            <ac:picMk id="19" creationId="{83049079-20A8-EBA4-293D-F5641120721C}"/>
          </ac:picMkLst>
        </pc:picChg>
        <pc:picChg chg="add del mod topLvl">
          <ac:chgData name="roopa rachel" userId="13f8525e9adec674" providerId="LiveId" clId="{68E66151-4884-4142-AC68-42185D4B634C}" dt="2023-11-03T14:01:53.245" v="886" actId="164"/>
          <ac:picMkLst>
            <pc:docMk/>
            <pc:sldMk cId="1506500725" sldId="549"/>
            <ac:picMk id="21" creationId="{0EAE23C0-89E7-C2A4-54B2-FBD61B7F7ECF}"/>
          </ac:picMkLst>
        </pc:picChg>
        <pc:picChg chg="add del mod topLvl">
          <ac:chgData name="roopa rachel" userId="13f8525e9adec674" providerId="LiveId" clId="{68E66151-4884-4142-AC68-42185D4B634C}" dt="2023-11-03T14:01:53.245" v="886" actId="164"/>
          <ac:picMkLst>
            <pc:docMk/>
            <pc:sldMk cId="1506500725" sldId="549"/>
            <ac:picMk id="23" creationId="{05EC5D4C-4860-261A-D139-12271D33D5FC}"/>
          </ac:picMkLst>
        </pc:picChg>
        <pc:picChg chg="add del mod topLvl">
          <ac:chgData name="roopa rachel" userId="13f8525e9adec674" providerId="LiveId" clId="{68E66151-4884-4142-AC68-42185D4B634C}" dt="2023-11-03T14:01:53.245" v="886" actId="164"/>
          <ac:picMkLst>
            <pc:docMk/>
            <pc:sldMk cId="1506500725" sldId="549"/>
            <ac:picMk id="25" creationId="{EBB55B04-6C40-E214-9191-5F092E9BBF74}"/>
          </ac:picMkLst>
        </pc:picChg>
        <pc:picChg chg="add del mod topLvl">
          <ac:chgData name="roopa rachel" userId="13f8525e9adec674" providerId="LiveId" clId="{68E66151-4884-4142-AC68-42185D4B634C}" dt="2023-11-03T14:01:53.245" v="886" actId="164"/>
          <ac:picMkLst>
            <pc:docMk/>
            <pc:sldMk cId="1506500725" sldId="549"/>
            <ac:picMk id="27" creationId="{F0AC16E1-6D39-1583-291D-A36F62B0C30E}"/>
          </ac:picMkLst>
        </pc:picChg>
        <pc:picChg chg="add del mod topLvl">
          <ac:chgData name="roopa rachel" userId="13f8525e9adec674" providerId="LiveId" clId="{68E66151-4884-4142-AC68-42185D4B634C}" dt="2023-11-03T14:01:53.245" v="886" actId="164"/>
          <ac:picMkLst>
            <pc:docMk/>
            <pc:sldMk cId="1506500725" sldId="549"/>
            <ac:picMk id="32" creationId="{7E0FA165-1D1B-3225-0FB2-57C0F7D73DBD}"/>
          </ac:picMkLst>
        </pc:picChg>
        <pc:picChg chg="add del mod topLvl">
          <ac:chgData name="roopa rachel" userId="13f8525e9adec674" providerId="LiveId" clId="{68E66151-4884-4142-AC68-42185D4B634C}" dt="2023-11-03T14:01:53.245" v="886" actId="164"/>
          <ac:picMkLst>
            <pc:docMk/>
            <pc:sldMk cId="1506500725" sldId="549"/>
            <ac:picMk id="33" creationId="{1A92E34F-F26B-9F1D-94E1-ABA3AC1D922D}"/>
          </ac:picMkLst>
        </pc:picChg>
        <pc:picChg chg="add del mod topLvl">
          <ac:chgData name="roopa rachel" userId="13f8525e9adec674" providerId="LiveId" clId="{68E66151-4884-4142-AC68-42185D4B634C}" dt="2023-11-03T12:59:27.498" v="492" actId="478"/>
          <ac:picMkLst>
            <pc:docMk/>
            <pc:sldMk cId="1506500725" sldId="549"/>
            <ac:picMk id="34" creationId="{9CC10BCC-FAE5-1765-C977-7CF66AEF9C5F}"/>
          </ac:picMkLst>
        </pc:picChg>
      </pc:sldChg>
      <pc:sldChg chg="modSp mod">
        <pc:chgData name="roopa rachel" userId="13f8525e9adec674" providerId="LiveId" clId="{68E66151-4884-4142-AC68-42185D4B634C}" dt="2023-11-03T11:51:02.326" v="346" actId="255"/>
        <pc:sldMkLst>
          <pc:docMk/>
          <pc:sldMk cId="2181039164" sldId="550"/>
        </pc:sldMkLst>
        <pc:spChg chg="mod">
          <ac:chgData name="roopa rachel" userId="13f8525e9adec674" providerId="LiveId" clId="{68E66151-4884-4142-AC68-42185D4B634C}" dt="2023-11-03T11:51:02.326" v="346" actId="255"/>
          <ac:spMkLst>
            <pc:docMk/>
            <pc:sldMk cId="2181039164" sldId="550"/>
            <ac:spMk id="7" creationId="{70B83A41-6A49-2AFA-3A4C-CB30AAFBD261}"/>
          </ac:spMkLst>
        </pc:spChg>
      </pc:sldChg>
      <pc:sldChg chg="modSp mod">
        <pc:chgData name="roopa rachel" userId="13f8525e9adec674" providerId="LiveId" clId="{68E66151-4884-4142-AC68-42185D4B634C}" dt="2023-11-03T14:03:12.497" v="895" actId="20577"/>
        <pc:sldMkLst>
          <pc:docMk/>
          <pc:sldMk cId="3677064366" sldId="575"/>
        </pc:sldMkLst>
        <pc:spChg chg="mod">
          <ac:chgData name="roopa rachel" userId="13f8525e9adec674" providerId="LiveId" clId="{68E66151-4884-4142-AC68-42185D4B634C}" dt="2023-11-03T14:03:12.497" v="895" actId="20577"/>
          <ac:spMkLst>
            <pc:docMk/>
            <pc:sldMk cId="3677064366" sldId="575"/>
            <ac:spMk id="49" creationId="{ED2D61C8-DF76-F5D5-D670-ADB4181D2212}"/>
          </ac:spMkLst>
        </pc:spChg>
        <pc:spChg chg="mod">
          <ac:chgData name="roopa rachel" userId="13f8525e9adec674" providerId="LiveId" clId="{68E66151-4884-4142-AC68-42185D4B634C}" dt="2023-11-03T11:28:28.623" v="248" actId="1036"/>
          <ac:spMkLst>
            <pc:docMk/>
            <pc:sldMk cId="3677064366" sldId="575"/>
            <ac:spMk id="55" creationId="{201CABD3-307F-5D94-33E7-55D84A58E9A0}"/>
          </ac:spMkLst>
        </pc:spChg>
      </pc:sldChg>
      <pc:sldChg chg="modSp mod">
        <pc:chgData name="roopa rachel" userId="13f8525e9adec674" providerId="LiveId" clId="{68E66151-4884-4142-AC68-42185D4B634C}" dt="2023-11-03T14:03:22.640" v="896" actId="20577"/>
        <pc:sldMkLst>
          <pc:docMk/>
          <pc:sldMk cId="1459106944" sldId="576"/>
        </pc:sldMkLst>
        <pc:spChg chg="mod">
          <ac:chgData name="roopa rachel" userId="13f8525e9adec674" providerId="LiveId" clId="{68E66151-4884-4142-AC68-42185D4B634C}" dt="2023-11-03T14:03:22.640" v="896" actId="20577"/>
          <ac:spMkLst>
            <pc:docMk/>
            <pc:sldMk cId="1459106944" sldId="576"/>
            <ac:spMk id="25" creationId="{8D8BF7F8-B2DC-4697-1EFB-1297F2422592}"/>
          </ac:spMkLst>
        </pc:spChg>
      </pc:sldChg>
      <pc:sldChg chg="modSp mod">
        <pc:chgData name="roopa rachel" userId="13f8525e9adec674" providerId="LiveId" clId="{68E66151-4884-4142-AC68-42185D4B634C}" dt="2023-11-03T11:38:49.355" v="295" actId="20577"/>
        <pc:sldMkLst>
          <pc:docMk/>
          <pc:sldMk cId="3490839750" sldId="579"/>
        </pc:sldMkLst>
        <pc:spChg chg="mod">
          <ac:chgData name="roopa rachel" userId="13f8525e9adec674" providerId="LiveId" clId="{68E66151-4884-4142-AC68-42185D4B634C}" dt="2023-11-03T11:38:49.355" v="295" actId="20577"/>
          <ac:spMkLst>
            <pc:docMk/>
            <pc:sldMk cId="3490839750" sldId="579"/>
            <ac:spMk id="19" creationId="{E60359AA-38B5-3D60-23C3-555C082DFE7C}"/>
          </ac:spMkLst>
        </pc:spChg>
      </pc:sldChg>
      <pc:sldChg chg="modSp">
        <pc:chgData name="roopa rachel" userId="13f8525e9adec674" providerId="LiveId" clId="{68E66151-4884-4142-AC68-42185D4B634C}" dt="2023-11-03T11:34:12.306" v="281" actId="20577"/>
        <pc:sldMkLst>
          <pc:docMk/>
          <pc:sldMk cId="2572841183" sldId="587"/>
        </pc:sldMkLst>
        <pc:graphicFrameChg chg="mod">
          <ac:chgData name="roopa rachel" userId="13f8525e9adec674" providerId="LiveId" clId="{68E66151-4884-4142-AC68-42185D4B634C}" dt="2023-11-03T11:34:12.306" v="281" actId="20577"/>
          <ac:graphicFrameMkLst>
            <pc:docMk/>
            <pc:sldMk cId="2572841183" sldId="587"/>
            <ac:graphicFrameMk id="8" creationId="{659FDE85-19A2-5985-5F71-9C4EE41CF96B}"/>
          </ac:graphicFrameMkLst>
        </pc:graphicFrameChg>
      </pc:sldChg>
      <pc:sldChg chg="delSp modSp mod">
        <pc:chgData name="roopa rachel" userId="13f8525e9adec674" providerId="LiveId" clId="{68E66151-4884-4142-AC68-42185D4B634C}" dt="2023-11-03T15:18:50.117" v="1158" actId="1076"/>
        <pc:sldMkLst>
          <pc:docMk/>
          <pc:sldMk cId="364185553" sldId="588"/>
        </pc:sldMkLst>
        <pc:spChg chg="del">
          <ac:chgData name="roopa rachel" userId="13f8525e9adec674" providerId="LiveId" clId="{68E66151-4884-4142-AC68-42185D4B634C}" dt="2023-11-03T15:18:45.204" v="1157" actId="478"/>
          <ac:spMkLst>
            <pc:docMk/>
            <pc:sldMk cId="364185553" sldId="588"/>
            <ac:spMk id="4" creationId="{00000000-0000-0000-0000-000000000000}"/>
          </ac:spMkLst>
        </pc:spChg>
        <pc:spChg chg="mod">
          <ac:chgData name="roopa rachel" userId="13f8525e9adec674" providerId="LiveId" clId="{68E66151-4884-4142-AC68-42185D4B634C}" dt="2023-11-03T11:27:39.197" v="243" actId="20577"/>
          <ac:spMkLst>
            <pc:docMk/>
            <pc:sldMk cId="364185553" sldId="588"/>
            <ac:spMk id="9" creationId="{03AB97CB-2B3A-287C-ADFD-65CD08CA5D71}"/>
          </ac:spMkLst>
        </pc:spChg>
        <pc:grpChg chg="mod">
          <ac:chgData name="roopa rachel" userId="13f8525e9adec674" providerId="LiveId" clId="{68E66151-4884-4142-AC68-42185D4B634C}" dt="2023-11-03T15:18:50.117" v="1158" actId="1076"/>
          <ac:grpSpMkLst>
            <pc:docMk/>
            <pc:sldMk cId="364185553" sldId="588"/>
            <ac:grpSpMk id="18" creationId="{17F313B5-1B48-D9F2-D0EC-DD5EA63523FD}"/>
          </ac:grpSpMkLst>
        </pc:grpChg>
        <pc:graphicFrameChg chg="mod">
          <ac:chgData name="roopa rachel" userId="13f8525e9adec674" providerId="LiveId" clId="{68E66151-4884-4142-AC68-42185D4B634C}" dt="2023-11-03T15:18:41.639" v="1156" actId="1076"/>
          <ac:graphicFrameMkLst>
            <pc:docMk/>
            <pc:sldMk cId="364185553" sldId="588"/>
            <ac:graphicFrameMk id="5" creationId="{1C7D199F-A13B-D243-5256-6E3693C52020}"/>
          </ac:graphicFrameMkLst>
        </pc:graphicFrameChg>
        <pc:graphicFrameChg chg="mod">
          <ac:chgData name="roopa rachel" userId="13f8525e9adec674" providerId="LiveId" clId="{68E66151-4884-4142-AC68-42185D4B634C}" dt="2023-11-03T14:02:45.177" v="894" actId="20577"/>
          <ac:graphicFrameMkLst>
            <pc:docMk/>
            <pc:sldMk cId="364185553" sldId="588"/>
            <ac:graphicFrameMk id="8" creationId="{3A6E7CF6-7C47-6090-7562-29D6C1397EF5}"/>
          </ac:graphicFrameMkLst>
        </pc:graphicFrameChg>
      </pc:sldChg>
      <pc:sldChg chg="modSp mod">
        <pc:chgData name="roopa rachel" userId="13f8525e9adec674" providerId="LiveId" clId="{68E66151-4884-4142-AC68-42185D4B634C}" dt="2023-11-03T11:29:19.441" v="268" actId="20577"/>
        <pc:sldMkLst>
          <pc:docMk/>
          <pc:sldMk cId="2895289371" sldId="589"/>
        </pc:sldMkLst>
        <pc:spChg chg="mod">
          <ac:chgData name="roopa rachel" userId="13f8525e9adec674" providerId="LiveId" clId="{68E66151-4884-4142-AC68-42185D4B634C}" dt="2023-11-03T11:29:19.441" v="268" actId="20577"/>
          <ac:spMkLst>
            <pc:docMk/>
            <pc:sldMk cId="2895289371" sldId="589"/>
            <ac:spMk id="11" creationId="{B8901C2F-6F7B-FBDA-6A9C-CF3429A01AE6}"/>
          </ac:spMkLst>
        </pc:spChg>
      </pc:sldChg>
      <pc:sldChg chg="modSp mod">
        <pc:chgData name="roopa rachel" userId="13f8525e9adec674" providerId="LiveId" clId="{68E66151-4884-4142-AC68-42185D4B634C}" dt="2023-11-03T11:04:40.067" v="83" actId="20577"/>
        <pc:sldMkLst>
          <pc:docMk/>
          <pc:sldMk cId="577493573" sldId="592"/>
        </pc:sldMkLst>
        <pc:graphicFrameChg chg="modGraphic">
          <ac:chgData name="roopa rachel" userId="13f8525e9adec674" providerId="LiveId" clId="{68E66151-4884-4142-AC68-42185D4B634C}" dt="2023-11-03T11:04:40.067" v="83" actId="20577"/>
          <ac:graphicFrameMkLst>
            <pc:docMk/>
            <pc:sldMk cId="577493573" sldId="592"/>
            <ac:graphicFrameMk id="9" creationId="{5D755E05-F08F-7044-7BD9-8FDCF8E29EFC}"/>
          </ac:graphicFrameMkLst>
        </pc:graphicFrameChg>
      </pc:sldChg>
      <pc:sldChg chg="modSp mod">
        <pc:chgData name="roopa rachel" userId="13f8525e9adec674" providerId="LiveId" clId="{68E66151-4884-4142-AC68-42185D4B634C}" dt="2023-11-03T12:05:51.834" v="456" actId="20577"/>
        <pc:sldMkLst>
          <pc:docMk/>
          <pc:sldMk cId="2743425833" sldId="596"/>
        </pc:sldMkLst>
        <pc:spChg chg="mod">
          <ac:chgData name="roopa rachel" userId="13f8525e9adec674" providerId="LiveId" clId="{68E66151-4884-4142-AC68-42185D4B634C}" dt="2023-11-03T12:05:51.834" v="456" actId="20577"/>
          <ac:spMkLst>
            <pc:docMk/>
            <pc:sldMk cId="2743425833" sldId="596"/>
            <ac:spMk id="14" creationId="{A9239AEB-150E-A4F6-49AF-FAFE95D4487C}"/>
          </ac:spMkLst>
        </pc:spChg>
      </pc:sldChg>
      <pc:sldChg chg="modSp mod">
        <pc:chgData name="roopa rachel" userId="13f8525e9adec674" providerId="LiveId" clId="{68E66151-4884-4142-AC68-42185D4B634C}" dt="2023-11-03T14:36:30.653" v="1147" actId="2711"/>
        <pc:sldMkLst>
          <pc:docMk/>
          <pc:sldMk cId="3347126949" sldId="598"/>
        </pc:sldMkLst>
        <pc:spChg chg="mod">
          <ac:chgData name="roopa rachel" userId="13f8525e9adec674" providerId="LiveId" clId="{68E66151-4884-4142-AC68-42185D4B634C}" dt="2023-11-03T14:36:30.653" v="1147" actId="2711"/>
          <ac:spMkLst>
            <pc:docMk/>
            <pc:sldMk cId="3347126949" sldId="598"/>
            <ac:spMk id="5" creationId="{F0A15344-8C23-1416-4C95-21F2696A31E2}"/>
          </ac:spMkLst>
        </pc:spChg>
      </pc:sldChg>
      <pc:sldChg chg="del">
        <pc:chgData name="roopa rachel" userId="13f8525e9adec674" providerId="LiveId" clId="{68E66151-4884-4142-AC68-42185D4B634C}" dt="2023-11-03T14:02:11.414" v="887" actId="47"/>
        <pc:sldMkLst>
          <pc:docMk/>
          <pc:sldMk cId="3408527532" sldId="60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docs.live.net/13f8525e9adec674/Desktop/ECE%20Overall%20PO%20Attainment%20for%202019-2020%20Regulation.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13f8525e9adec674/Desktop/2019-2020%20ECE%20CO-PO%20Attainment-%20FINAL/3-1/4%20AWP.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dirty="0" err="1">
                <a:solidFill>
                  <a:schemeClr val="tx1"/>
                </a:solidFill>
                <a:latin typeface="Times New Roman" panose="02020603050405020304" pitchFamily="18" charset="0"/>
                <a:cs typeface="Times New Roman" panose="02020603050405020304" pitchFamily="18" charset="0"/>
              </a:rPr>
              <a:t>Ph.D</a:t>
            </a:r>
            <a:r>
              <a:rPr lang="en-US" dirty="0">
                <a:solidFill>
                  <a:schemeClr val="tx1"/>
                </a:solidFill>
                <a:latin typeface="Times New Roman" panose="02020603050405020304" pitchFamily="18" charset="0"/>
                <a:cs typeface="Times New Roman" panose="02020603050405020304" pitchFamily="18" charset="0"/>
              </a:rPr>
              <a:t> Awarded</a:t>
            </a:r>
          </a:p>
        </c:rich>
      </c:tx>
      <c:layout>
        <c:manualLayout>
          <c:xMode val="edge"/>
          <c:yMode val="edge"/>
          <c:x val="0.4062936227214245"/>
          <c:y val="2.6044265681587318E-2"/>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manualLayout>
          <c:layoutTarget val="inner"/>
          <c:xMode val="edge"/>
          <c:yMode val="edge"/>
          <c:x val="3.9724822206760879E-2"/>
          <c:y val="0.19725029183223478"/>
          <c:w val="0.93711963526799413"/>
          <c:h val="0.67906223420803447"/>
        </c:manualLayout>
      </c:layout>
      <c:barChart>
        <c:barDir val="col"/>
        <c:grouping val="clustered"/>
        <c:varyColors val="0"/>
        <c:ser>
          <c:idx val="0"/>
          <c:order val="0"/>
          <c:tx>
            <c:strRef>
              <c:f>Sheet1!$B$1</c:f>
              <c:strCache>
                <c:ptCount val="1"/>
                <c:pt idx="0">
                  <c:v>P.hD Awarded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2017-18</c:v>
                </c:pt>
                <c:pt idx="1">
                  <c:v>2018-19</c:v>
                </c:pt>
                <c:pt idx="2">
                  <c:v>2019-20</c:v>
                </c:pt>
                <c:pt idx="3">
                  <c:v>2020-21</c:v>
                </c:pt>
                <c:pt idx="4">
                  <c:v>2021-22</c:v>
                </c:pt>
              </c:strCache>
            </c:strRef>
          </c:cat>
          <c:val>
            <c:numRef>
              <c:f>Sheet1!$B$2:$B$6</c:f>
              <c:numCache>
                <c:formatCode>General</c:formatCode>
                <c:ptCount val="5"/>
                <c:pt idx="0">
                  <c:v>22</c:v>
                </c:pt>
                <c:pt idx="1">
                  <c:v>21</c:v>
                </c:pt>
                <c:pt idx="2">
                  <c:v>22</c:v>
                </c:pt>
                <c:pt idx="3">
                  <c:v>20</c:v>
                </c:pt>
                <c:pt idx="4">
                  <c:v>18</c:v>
                </c:pt>
              </c:numCache>
            </c:numRef>
          </c:val>
          <c:extLst>
            <c:ext xmlns:c16="http://schemas.microsoft.com/office/drawing/2014/chart" uri="{C3380CC4-5D6E-409C-BE32-E72D297353CC}">
              <c16:uniqueId val="{00000000-4462-489C-8EF4-8A197E6EE21B}"/>
            </c:ext>
          </c:extLst>
        </c:ser>
        <c:dLbls>
          <c:dLblPos val="inEnd"/>
          <c:showLegendKey val="0"/>
          <c:showVal val="1"/>
          <c:showCatName val="0"/>
          <c:showSerName val="0"/>
          <c:showPercent val="0"/>
          <c:showBubbleSize val="0"/>
        </c:dLbls>
        <c:gapWidth val="199"/>
        <c:axId val="259650607"/>
        <c:axId val="194331951"/>
      </c:barChart>
      <c:catAx>
        <c:axId val="259650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94331951"/>
        <c:crosses val="autoZero"/>
        <c:auto val="1"/>
        <c:lblAlgn val="ctr"/>
        <c:lblOffset val="100"/>
        <c:noMultiLvlLbl val="0"/>
      </c:catAx>
      <c:valAx>
        <c:axId val="19433195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96506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PO Attainment Level 
(Average PO Attainment of ECE Program)</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'[ECE Overall PO Attainment for 2019-2020 Regulation.xlsx]PO Attainment of Programme'!$A$64</c:f>
              <c:strCache>
                <c:ptCount val="1"/>
                <c:pt idx="0">
                  <c:v>PO Attainment Level 
(Average PO Attainment of ECE Program)</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'[ECE Overall PO Attainment for 2019-2020 Regulation.xlsx]PO Attainment of Programme'!$B$64:$M$64</c:f>
              <c:numCache>
                <c:formatCode>0.00</c:formatCode>
                <c:ptCount val="12"/>
                <c:pt idx="0">
                  <c:v>3</c:v>
                </c:pt>
                <c:pt idx="1">
                  <c:v>3</c:v>
                </c:pt>
                <c:pt idx="2">
                  <c:v>2.9772727272727271</c:v>
                </c:pt>
                <c:pt idx="3">
                  <c:v>3</c:v>
                </c:pt>
                <c:pt idx="4">
                  <c:v>3</c:v>
                </c:pt>
                <c:pt idx="5">
                  <c:v>3</c:v>
                </c:pt>
                <c:pt idx="6">
                  <c:v>2.9791666666666665</c:v>
                </c:pt>
                <c:pt idx="7">
                  <c:v>2.9555555555555557</c:v>
                </c:pt>
                <c:pt idx="8">
                  <c:v>2.9761904761904763</c:v>
                </c:pt>
                <c:pt idx="9">
                  <c:v>2.9545454545454546</c:v>
                </c:pt>
                <c:pt idx="10">
                  <c:v>2.9729729729729728</c:v>
                </c:pt>
                <c:pt idx="11">
                  <c:v>2.9954545454545456</c:v>
                </c:pt>
              </c:numCache>
            </c:numRef>
          </c:val>
          <c:extLst>
            <c:ext xmlns:c16="http://schemas.microsoft.com/office/drawing/2014/chart" uri="{C3380CC4-5D6E-409C-BE32-E72D297353CC}">
              <c16:uniqueId val="{00000000-0F75-4C00-B434-4C6B12C7220F}"/>
            </c:ext>
          </c:extLst>
        </c:ser>
        <c:dLbls>
          <c:dLblPos val="inEnd"/>
          <c:showLegendKey val="0"/>
          <c:showVal val="1"/>
          <c:showCatName val="0"/>
          <c:showSerName val="0"/>
          <c:showPercent val="0"/>
          <c:showBubbleSize val="0"/>
        </c:dLbls>
        <c:gapWidth val="65"/>
        <c:axId val="1497795600"/>
        <c:axId val="1497104192"/>
      </c:barChart>
      <c:catAx>
        <c:axId val="1497795600"/>
        <c:scaling>
          <c:orientation val="minMax"/>
        </c:scaling>
        <c:delete val="0"/>
        <c:axPos val="b"/>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497104192"/>
        <c:crosses val="autoZero"/>
        <c:auto val="0"/>
        <c:lblAlgn val="ctr"/>
        <c:lblOffset val="100"/>
        <c:noMultiLvlLbl val="0"/>
      </c:catAx>
      <c:valAx>
        <c:axId val="14971041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1497795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IN" dirty="0">
                <a:latin typeface="Times New Roman" panose="02020603050405020304" pitchFamily="18" charset="0"/>
                <a:cs typeface="Times New Roman" panose="02020603050405020304" pitchFamily="18" charset="0"/>
              </a:rPr>
              <a:t>Student’s Project Report</a:t>
            </a:r>
          </a:p>
        </c:rich>
      </c:tx>
      <c:layout>
        <c:manualLayout>
          <c:xMode val="edge"/>
          <c:yMode val="edge"/>
          <c:x val="0.26914881660464635"/>
          <c:y val="1.5142362049504794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7187558024947008E-2"/>
          <c:y val="0.10492444716468215"/>
          <c:w val="0.96562499999999996"/>
          <c:h val="0.76371953251420244"/>
        </c:manualLayout>
      </c:layout>
      <c:barChart>
        <c:barDir val="col"/>
        <c:grouping val="clustered"/>
        <c:varyColors val="0"/>
        <c:ser>
          <c:idx val="0"/>
          <c:order val="0"/>
          <c:tx>
            <c:strRef>
              <c:f>Sheet1!$B$1</c:f>
              <c:strCache>
                <c:ptCount val="1"/>
                <c:pt idx="0">
                  <c:v>2017-18</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B.Tech (ECE)</c:v>
                </c:pt>
                <c:pt idx="1">
                  <c:v>B.Tech + M.Tech (ECE)</c:v>
                </c:pt>
                <c:pt idx="2">
                  <c:v>M.Tech (EI)</c:v>
                </c:pt>
                <c:pt idx="3">
                  <c:v>M.Tech(R&amp;M)</c:v>
                </c:pt>
                <c:pt idx="4">
                  <c:v>M.Tech (VLSI)</c:v>
                </c:pt>
                <c:pt idx="5">
                  <c:v>M.Tech (BME)</c:v>
                </c:pt>
              </c:strCache>
            </c:strRef>
          </c:cat>
          <c:val>
            <c:numRef>
              <c:f>Sheet1!$B$2:$B$7</c:f>
              <c:numCache>
                <c:formatCode>General</c:formatCode>
                <c:ptCount val="6"/>
                <c:pt idx="0">
                  <c:v>11</c:v>
                </c:pt>
                <c:pt idx="1">
                  <c:v>10</c:v>
                </c:pt>
                <c:pt idx="2">
                  <c:v>12</c:v>
                </c:pt>
                <c:pt idx="3">
                  <c:v>17</c:v>
                </c:pt>
                <c:pt idx="4">
                  <c:v>14</c:v>
                </c:pt>
                <c:pt idx="5">
                  <c:v>10</c:v>
                </c:pt>
              </c:numCache>
            </c:numRef>
          </c:val>
          <c:extLst>
            <c:ext xmlns:c16="http://schemas.microsoft.com/office/drawing/2014/chart" uri="{C3380CC4-5D6E-409C-BE32-E72D297353CC}">
              <c16:uniqueId val="{00000000-9957-4C97-B5DE-2CD4889B1B82}"/>
            </c:ext>
          </c:extLst>
        </c:ser>
        <c:ser>
          <c:idx val="1"/>
          <c:order val="1"/>
          <c:tx>
            <c:strRef>
              <c:f>Sheet1!$C$1</c:f>
              <c:strCache>
                <c:ptCount val="1"/>
                <c:pt idx="0">
                  <c:v>2018-19</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B.Tech (ECE)</c:v>
                </c:pt>
                <c:pt idx="1">
                  <c:v>B.Tech + M.Tech (ECE)</c:v>
                </c:pt>
                <c:pt idx="2">
                  <c:v>M.Tech (EI)</c:v>
                </c:pt>
                <c:pt idx="3">
                  <c:v>M.Tech(R&amp;M)</c:v>
                </c:pt>
                <c:pt idx="4">
                  <c:v>M.Tech (VLSI)</c:v>
                </c:pt>
                <c:pt idx="5">
                  <c:v>M.Tech (BME)</c:v>
                </c:pt>
              </c:strCache>
            </c:strRef>
          </c:cat>
          <c:val>
            <c:numRef>
              <c:f>Sheet1!$C$2:$C$7</c:f>
              <c:numCache>
                <c:formatCode>General</c:formatCode>
                <c:ptCount val="6"/>
                <c:pt idx="0">
                  <c:v>12</c:v>
                </c:pt>
                <c:pt idx="1">
                  <c:v>10</c:v>
                </c:pt>
                <c:pt idx="2">
                  <c:v>11</c:v>
                </c:pt>
                <c:pt idx="3">
                  <c:v>11</c:v>
                </c:pt>
                <c:pt idx="4">
                  <c:v>9</c:v>
                </c:pt>
                <c:pt idx="5">
                  <c:v>9</c:v>
                </c:pt>
              </c:numCache>
            </c:numRef>
          </c:val>
          <c:extLst>
            <c:ext xmlns:c16="http://schemas.microsoft.com/office/drawing/2014/chart" uri="{C3380CC4-5D6E-409C-BE32-E72D297353CC}">
              <c16:uniqueId val="{00000001-9957-4C97-B5DE-2CD4889B1B82}"/>
            </c:ext>
          </c:extLst>
        </c:ser>
        <c:ser>
          <c:idx val="2"/>
          <c:order val="2"/>
          <c:tx>
            <c:strRef>
              <c:f>Sheet1!$D$1</c:f>
              <c:strCache>
                <c:ptCount val="1"/>
                <c:pt idx="0">
                  <c:v>2019-20</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B.Tech (ECE)</c:v>
                </c:pt>
                <c:pt idx="1">
                  <c:v>B.Tech + M.Tech (ECE)</c:v>
                </c:pt>
                <c:pt idx="2">
                  <c:v>M.Tech (EI)</c:v>
                </c:pt>
                <c:pt idx="3">
                  <c:v>M.Tech(R&amp;M)</c:v>
                </c:pt>
                <c:pt idx="4">
                  <c:v>M.Tech (VLSI)</c:v>
                </c:pt>
                <c:pt idx="5">
                  <c:v>M.Tech (BME)</c:v>
                </c:pt>
              </c:strCache>
            </c:strRef>
          </c:cat>
          <c:val>
            <c:numRef>
              <c:f>Sheet1!$D$2:$D$7</c:f>
              <c:numCache>
                <c:formatCode>General</c:formatCode>
                <c:ptCount val="6"/>
                <c:pt idx="0">
                  <c:v>20</c:v>
                </c:pt>
                <c:pt idx="1">
                  <c:v>10</c:v>
                </c:pt>
                <c:pt idx="2">
                  <c:v>11</c:v>
                </c:pt>
                <c:pt idx="3">
                  <c:v>16</c:v>
                </c:pt>
                <c:pt idx="4">
                  <c:v>14</c:v>
                </c:pt>
                <c:pt idx="5">
                  <c:v>10</c:v>
                </c:pt>
              </c:numCache>
            </c:numRef>
          </c:val>
          <c:extLst>
            <c:ext xmlns:c16="http://schemas.microsoft.com/office/drawing/2014/chart" uri="{C3380CC4-5D6E-409C-BE32-E72D297353CC}">
              <c16:uniqueId val="{00000002-9957-4C97-B5DE-2CD4889B1B82}"/>
            </c:ext>
          </c:extLst>
        </c:ser>
        <c:ser>
          <c:idx val="3"/>
          <c:order val="3"/>
          <c:tx>
            <c:strRef>
              <c:f>Sheet1!$E$1</c:f>
              <c:strCache>
                <c:ptCount val="1"/>
                <c:pt idx="0">
                  <c:v>2020-21</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B.Tech (ECE)</c:v>
                </c:pt>
                <c:pt idx="1">
                  <c:v>B.Tech + M.Tech (ECE)</c:v>
                </c:pt>
                <c:pt idx="2">
                  <c:v>M.Tech (EI)</c:v>
                </c:pt>
                <c:pt idx="3">
                  <c:v>M.Tech(R&amp;M)</c:v>
                </c:pt>
                <c:pt idx="4">
                  <c:v>M.Tech (VLSI)</c:v>
                </c:pt>
                <c:pt idx="5">
                  <c:v>M.Tech (BME)</c:v>
                </c:pt>
              </c:strCache>
            </c:strRef>
          </c:cat>
          <c:val>
            <c:numRef>
              <c:f>Sheet1!$E$2:$E$7</c:f>
              <c:numCache>
                <c:formatCode>General</c:formatCode>
                <c:ptCount val="6"/>
                <c:pt idx="0">
                  <c:v>19</c:v>
                </c:pt>
                <c:pt idx="1">
                  <c:v>10</c:v>
                </c:pt>
                <c:pt idx="2">
                  <c:v>17</c:v>
                </c:pt>
                <c:pt idx="3">
                  <c:v>18</c:v>
                </c:pt>
                <c:pt idx="4">
                  <c:v>0</c:v>
                </c:pt>
                <c:pt idx="5">
                  <c:v>12</c:v>
                </c:pt>
              </c:numCache>
            </c:numRef>
          </c:val>
          <c:extLst>
            <c:ext xmlns:c16="http://schemas.microsoft.com/office/drawing/2014/chart" uri="{C3380CC4-5D6E-409C-BE32-E72D297353CC}">
              <c16:uniqueId val="{00000003-9957-4C97-B5DE-2CD4889B1B82}"/>
            </c:ext>
          </c:extLst>
        </c:ser>
        <c:ser>
          <c:idx val="4"/>
          <c:order val="4"/>
          <c:tx>
            <c:strRef>
              <c:f>Sheet1!$F$1</c:f>
              <c:strCache>
                <c:ptCount val="1"/>
                <c:pt idx="0">
                  <c:v>2021-22</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B.Tech (ECE)</c:v>
                </c:pt>
                <c:pt idx="1">
                  <c:v>B.Tech + M.Tech (ECE)</c:v>
                </c:pt>
                <c:pt idx="2">
                  <c:v>M.Tech (EI)</c:v>
                </c:pt>
                <c:pt idx="3">
                  <c:v>M.Tech(R&amp;M)</c:v>
                </c:pt>
                <c:pt idx="4">
                  <c:v>M.Tech (VLSI)</c:v>
                </c:pt>
                <c:pt idx="5">
                  <c:v>M.Tech (BME)</c:v>
                </c:pt>
              </c:strCache>
            </c:strRef>
          </c:cat>
          <c:val>
            <c:numRef>
              <c:f>Sheet1!$F$2:$F$7</c:f>
              <c:numCache>
                <c:formatCode>General</c:formatCode>
                <c:ptCount val="6"/>
                <c:pt idx="0">
                  <c:v>20</c:v>
                </c:pt>
                <c:pt idx="1">
                  <c:v>10</c:v>
                </c:pt>
                <c:pt idx="2">
                  <c:v>18</c:v>
                </c:pt>
                <c:pt idx="3">
                  <c:v>12</c:v>
                </c:pt>
                <c:pt idx="4">
                  <c:v>16</c:v>
                </c:pt>
                <c:pt idx="5">
                  <c:v>0</c:v>
                </c:pt>
              </c:numCache>
            </c:numRef>
          </c:val>
          <c:extLst>
            <c:ext xmlns:c16="http://schemas.microsoft.com/office/drawing/2014/chart" uri="{C3380CC4-5D6E-409C-BE32-E72D297353CC}">
              <c16:uniqueId val="{00000004-9957-4C97-B5DE-2CD4889B1B82}"/>
            </c:ext>
          </c:extLst>
        </c:ser>
        <c:dLbls>
          <c:dLblPos val="outEnd"/>
          <c:showLegendKey val="0"/>
          <c:showVal val="1"/>
          <c:showCatName val="0"/>
          <c:showSerName val="0"/>
          <c:showPercent val="0"/>
          <c:showBubbleSize val="0"/>
        </c:dLbls>
        <c:gapWidth val="444"/>
        <c:overlap val="-90"/>
        <c:axId val="463722256"/>
        <c:axId val="437670624"/>
      </c:barChart>
      <c:catAx>
        <c:axId val="463722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37670624"/>
        <c:crosses val="autoZero"/>
        <c:auto val="1"/>
        <c:lblAlgn val="ctr"/>
        <c:lblOffset val="100"/>
        <c:noMultiLvlLbl val="0"/>
      </c:catAx>
      <c:valAx>
        <c:axId val="437670624"/>
        <c:scaling>
          <c:orientation val="minMax"/>
        </c:scaling>
        <c:delete val="1"/>
        <c:axPos val="l"/>
        <c:numFmt formatCode="General" sourceLinked="1"/>
        <c:majorTickMark val="none"/>
        <c:minorTickMark val="none"/>
        <c:tickLblPos val="nextTo"/>
        <c:crossAx val="463722256"/>
        <c:crosses val="autoZero"/>
        <c:crossBetween val="between"/>
      </c:valAx>
      <c:spPr>
        <a:noFill/>
        <a:ln>
          <a:noFill/>
        </a:ln>
        <a:effectLst/>
      </c:spPr>
    </c:plotArea>
    <c:legend>
      <c:legendPos val="t"/>
      <c:layout>
        <c:manualLayout>
          <c:xMode val="edge"/>
          <c:yMode val="edge"/>
          <c:x val="0.27563346949034451"/>
          <c:y val="0.94938794652083369"/>
          <c:w val="0.49879060039370071"/>
          <c:h val="4.84960600088545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IN" dirty="0">
                <a:solidFill>
                  <a:schemeClr val="tx1"/>
                </a:solidFill>
                <a:latin typeface="Times New Roman" panose="02020603050405020304" pitchFamily="18" charset="0"/>
                <a:cs typeface="Times New Roman" panose="02020603050405020304" pitchFamily="18" charset="0"/>
              </a:rPr>
              <a:t>Placements &amp; Higher Education</a:t>
            </a:r>
          </a:p>
        </c:rich>
      </c:tx>
      <c:layout>
        <c:manualLayout>
          <c:xMode val="edge"/>
          <c:yMode val="edge"/>
          <c:x val="0.22592862222781071"/>
          <c:y val="1.907842003212642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Placements</c:v>
                </c:pt>
              </c:strCache>
            </c:strRef>
          </c:tx>
          <c:spPr>
            <a:solidFill>
              <a:schemeClr val="accent1"/>
            </a:solidFill>
            <a:ln>
              <a:noFill/>
            </a:ln>
            <a:effectLst/>
          </c:spPr>
          <c:invertIfNegative val="0"/>
          <c:cat>
            <c:strRef>
              <c:f>Sheet1!$A$2:$A$6</c:f>
              <c:strCache>
                <c:ptCount val="5"/>
                <c:pt idx="0">
                  <c:v>2017-18</c:v>
                </c:pt>
                <c:pt idx="1">
                  <c:v>2018-19</c:v>
                </c:pt>
                <c:pt idx="2">
                  <c:v>2019-20</c:v>
                </c:pt>
                <c:pt idx="3">
                  <c:v>2020-21</c:v>
                </c:pt>
                <c:pt idx="4">
                  <c:v>2021-22</c:v>
                </c:pt>
              </c:strCache>
            </c:strRef>
          </c:cat>
          <c:val>
            <c:numRef>
              <c:f>Sheet1!$B$2:$B$6</c:f>
              <c:numCache>
                <c:formatCode>General</c:formatCode>
                <c:ptCount val="5"/>
                <c:pt idx="0">
                  <c:v>59</c:v>
                </c:pt>
                <c:pt idx="1">
                  <c:v>100</c:v>
                </c:pt>
                <c:pt idx="2">
                  <c:v>75</c:v>
                </c:pt>
                <c:pt idx="3">
                  <c:v>85</c:v>
                </c:pt>
                <c:pt idx="4">
                  <c:v>100</c:v>
                </c:pt>
              </c:numCache>
            </c:numRef>
          </c:val>
          <c:extLst>
            <c:ext xmlns:c16="http://schemas.microsoft.com/office/drawing/2014/chart" uri="{C3380CC4-5D6E-409C-BE32-E72D297353CC}">
              <c16:uniqueId val="{00000000-EBFF-41B3-A592-603AC247D6D3}"/>
            </c:ext>
          </c:extLst>
        </c:ser>
        <c:ser>
          <c:idx val="1"/>
          <c:order val="1"/>
          <c:tx>
            <c:strRef>
              <c:f>Sheet1!$C$1</c:f>
              <c:strCache>
                <c:ptCount val="1"/>
                <c:pt idx="0">
                  <c:v>Higher Education</c:v>
                </c:pt>
              </c:strCache>
            </c:strRef>
          </c:tx>
          <c:spPr>
            <a:solidFill>
              <a:schemeClr val="accent2"/>
            </a:solidFill>
            <a:ln>
              <a:noFill/>
            </a:ln>
            <a:effectLst/>
          </c:spPr>
          <c:invertIfNegative val="0"/>
          <c:cat>
            <c:strRef>
              <c:f>Sheet1!$A$2:$A$6</c:f>
              <c:strCache>
                <c:ptCount val="5"/>
                <c:pt idx="0">
                  <c:v>2017-18</c:v>
                </c:pt>
                <c:pt idx="1">
                  <c:v>2018-19</c:v>
                </c:pt>
                <c:pt idx="2">
                  <c:v>2019-20</c:v>
                </c:pt>
                <c:pt idx="3">
                  <c:v>2020-21</c:v>
                </c:pt>
                <c:pt idx="4">
                  <c:v>2021-22</c:v>
                </c:pt>
              </c:strCache>
            </c:strRef>
          </c:cat>
          <c:val>
            <c:numRef>
              <c:f>Sheet1!$C$2:$C$6</c:f>
              <c:numCache>
                <c:formatCode>General</c:formatCode>
                <c:ptCount val="5"/>
                <c:pt idx="0">
                  <c:v>4</c:v>
                </c:pt>
                <c:pt idx="1">
                  <c:v>31</c:v>
                </c:pt>
                <c:pt idx="2">
                  <c:v>14</c:v>
                </c:pt>
                <c:pt idx="3">
                  <c:v>12</c:v>
                </c:pt>
                <c:pt idx="4">
                  <c:v>6</c:v>
                </c:pt>
              </c:numCache>
            </c:numRef>
          </c:val>
          <c:extLst>
            <c:ext xmlns:c16="http://schemas.microsoft.com/office/drawing/2014/chart" uri="{C3380CC4-5D6E-409C-BE32-E72D297353CC}">
              <c16:uniqueId val="{00000001-EBFF-41B3-A592-603AC247D6D3}"/>
            </c:ext>
          </c:extLst>
        </c:ser>
        <c:dLbls>
          <c:showLegendKey val="0"/>
          <c:showVal val="0"/>
          <c:showCatName val="0"/>
          <c:showSerName val="0"/>
          <c:showPercent val="0"/>
          <c:showBubbleSize val="0"/>
        </c:dLbls>
        <c:gapWidth val="219"/>
        <c:overlap val="-27"/>
        <c:axId val="1338106720"/>
        <c:axId val="1548227152"/>
      </c:barChart>
      <c:catAx>
        <c:axId val="133810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8227152"/>
        <c:crosses val="autoZero"/>
        <c:auto val="1"/>
        <c:lblAlgn val="ctr"/>
        <c:lblOffset val="100"/>
        <c:noMultiLvlLbl val="0"/>
      </c:catAx>
      <c:valAx>
        <c:axId val="154822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810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IN" sz="2800" b="1" dirty="0">
                <a:latin typeface="Times New Roman" panose="02020603050405020304" pitchFamily="18" charset="0"/>
                <a:cs typeface="Times New Roman" panose="02020603050405020304" pitchFamily="18" charset="0"/>
              </a:rPr>
              <a:t>Journals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National</c:v>
                </c:pt>
              </c:strCache>
            </c:strRef>
          </c:tx>
          <c:spPr>
            <a:solidFill>
              <a:schemeClr val="accent1"/>
            </a:solidFill>
            <a:ln>
              <a:noFill/>
            </a:ln>
            <a:effectLst/>
          </c:spPr>
          <c:invertIfNegative val="0"/>
          <c:cat>
            <c:strRef>
              <c:f>Sheet1!$A$2:$A$6</c:f>
              <c:strCache>
                <c:ptCount val="5"/>
                <c:pt idx="0">
                  <c:v>2017-18</c:v>
                </c:pt>
                <c:pt idx="1">
                  <c:v>2018-19</c:v>
                </c:pt>
                <c:pt idx="2">
                  <c:v>2019-20</c:v>
                </c:pt>
                <c:pt idx="3">
                  <c:v>2020-21</c:v>
                </c:pt>
                <c:pt idx="4">
                  <c:v>2021-22</c:v>
                </c:pt>
              </c:strCache>
            </c:strRef>
          </c:cat>
          <c:val>
            <c:numRef>
              <c:f>Sheet1!$B$2:$B$6</c:f>
              <c:numCache>
                <c:formatCode>General</c:formatCode>
                <c:ptCount val="5"/>
                <c:pt idx="0">
                  <c:v>33</c:v>
                </c:pt>
                <c:pt idx="1">
                  <c:v>21</c:v>
                </c:pt>
                <c:pt idx="2">
                  <c:v>18</c:v>
                </c:pt>
                <c:pt idx="3">
                  <c:v>30</c:v>
                </c:pt>
                <c:pt idx="4">
                  <c:v>36</c:v>
                </c:pt>
              </c:numCache>
            </c:numRef>
          </c:val>
          <c:extLst>
            <c:ext xmlns:c16="http://schemas.microsoft.com/office/drawing/2014/chart" uri="{C3380CC4-5D6E-409C-BE32-E72D297353CC}">
              <c16:uniqueId val="{00000000-A26B-42C4-A979-18E1FD9A510D}"/>
            </c:ext>
          </c:extLst>
        </c:ser>
        <c:ser>
          <c:idx val="1"/>
          <c:order val="1"/>
          <c:tx>
            <c:strRef>
              <c:f>Sheet1!$C$1</c:f>
              <c:strCache>
                <c:ptCount val="1"/>
                <c:pt idx="0">
                  <c:v>International</c:v>
                </c:pt>
              </c:strCache>
            </c:strRef>
          </c:tx>
          <c:spPr>
            <a:solidFill>
              <a:schemeClr val="accent2"/>
            </a:solidFill>
            <a:ln>
              <a:noFill/>
            </a:ln>
            <a:effectLst/>
          </c:spPr>
          <c:invertIfNegative val="0"/>
          <c:cat>
            <c:strRef>
              <c:f>Sheet1!$A$2:$A$6</c:f>
              <c:strCache>
                <c:ptCount val="5"/>
                <c:pt idx="0">
                  <c:v>2017-18</c:v>
                </c:pt>
                <c:pt idx="1">
                  <c:v>2018-19</c:v>
                </c:pt>
                <c:pt idx="2">
                  <c:v>2019-20</c:v>
                </c:pt>
                <c:pt idx="3">
                  <c:v>2020-21</c:v>
                </c:pt>
                <c:pt idx="4">
                  <c:v>2021-22</c:v>
                </c:pt>
              </c:strCache>
            </c:strRef>
          </c:cat>
          <c:val>
            <c:numRef>
              <c:f>Sheet1!$C$2:$C$6</c:f>
              <c:numCache>
                <c:formatCode>General</c:formatCode>
                <c:ptCount val="5"/>
                <c:pt idx="0">
                  <c:v>22</c:v>
                </c:pt>
                <c:pt idx="1">
                  <c:v>23</c:v>
                </c:pt>
                <c:pt idx="2">
                  <c:v>38</c:v>
                </c:pt>
                <c:pt idx="3">
                  <c:v>32</c:v>
                </c:pt>
                <c:pt idx="4">
                  <c:v>26</c:v>
                </c:pt>
              </c:numCache>
            </c:numRef>
          </c:val>
          <c:extLst>
            <c:ext xmlns:c16="http://schemas.microsoft.com/office/drawing/2014/chart" uri="{C3380CC4-5D6E-409C-BE32-E72D297353CC}">
              <c16:uniqueId val="{00000001-A26B-42C4-A979-18E1FD9A510D}"/>
            </c:ext>
          </c:extLst>
        </c:ser>
        <c:dLbls>
          <c:showLegendKey val="0"/>
          <c:showVal val="0"/>
          <c:showCatName val="0"/>
          <c:showSerName val="0"/>
          <c:showPercent val="0"/>
          <c:showBubbleSize val="0"/>
        </c:dLbls>
        <c:gapWidth val="219"/>
        <c:overlap val="-27"/>
        <c:axId val="1381326271"/>
        <c:axId val="40076111"/>
      </c:barChart>
      <c:catAx>
        <c:axId val="1381326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076111"/>
        <c:crosses val="autoZero"/>
        <c:auto val="1"/>
        <c:lblAlgn val="ctr"/>
        <c:lblOffset val="100"/>
        <c:noMultiLvlLbl val="0"/>
      </c:catAx>
      <c:valAx>
        <c:axId val="400761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1326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IN" sz="2600" b="1" dirty="0">
                <a:latin typeface="Times New Roman" panose="02020603050405020304" pitchFamily="18" charset="0"/>
                <a:cs typeface="Times New Roman" panose="02020603050405020304" pitchFamily="18" charset="0"/>
              </a:rPr>
              <a:t>Conferences</a:t>
            </a:r>
          </a:p>
        </c:rich>
      </c:tx>
      <c:layout>
        <c:manualLayout>
          <c:xMode val="edge"/>
          <c:yMode val="edge"/>
          <c:x val="0.28899729164954518"/>
          <c:y val="3.6038069822420284E-2"/>
        </c:manualLayout>
      </c:layout>
      <c:overlay val="0"/>
      <c:spPr>
        <a:noFill/>
        <a:ln>
          <a:noFill/>
        </a:ln>
        <a:effectLst/>
      </c:spPr>
      <c:txPr>
        <a:bodyPr rot="0" spcFirstLastPara="1" vertOverflow="ellipsis" vert="horz" wrap="square" anchor="ctr" anchorCtr="1"/>
        <a:lstStyle/>
        <a:p>
          <a:pPr>
            <a:defRPr sz="26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7.1735982679325155E-2"/>
          <c:y val="0.25180683470583459"/>
          <c:w val="0.8906967295119359"/>
          <c:h val="0.49654880969150583"/>
        </c:manualLayout>
      </c:layout>
      <c:barChart>
        <c:barDir val="col"/>
        <c:grouping val="clustered"/>
        <c:varyColors val="0"/>
        <c:ser>
          <c:idx val="0"/>
          <c:order val="0"/>
          <c:tx>
            <c:strRef>
              <c:f>Sheet1!$B$1</c:f>
              <c:strCache>
                <c:ptCount val="1"/>
                <c:pt idx="0">
                  <c:v>National</c:v>
                </c:pt>
              </c:strCache>
            </c:strRef>
          </c:tx>
          <c:spPr>
            <a:solidFill>
              <a:schemeClr val="accent1"/>
            </a:solidFill>
            <a:ln>
              <a:noFill/>
            </a:ln>
            <a:effectLst/>
          </c:spPr>
          <c:invertIfNegative val="0"/>
          <c:cat>
            <c:strRef>
              <c:f>Sheet1!$A$2:$A$6</c:f>
              <c:strCache>
                <c:ptCount val="5"/>
                <c:pt idx="0">
                  <c:v>2017-18</c:v>
                </c:pt>
                <c:pt idx="1">
                  <c:v>2018-19</c:v>
                </c:pt>
                <c:pt idx="2">
                  <c:v>2019-20</c:v>
                </c:pt>
                <c:pt idx="3">
                  <c:v>2020-21</c:v>
                </c:pt>
                <c:pt idx="4">
                  <c:v>2021-22</c:v>
                </c:pt>
              </c:strCache>
            </c:strRef>
          </c:cat>
          <c:val>
            <c:numRef>
              <c:f>Sheet1!$B$2:$B$6</c:f>
              <c:numCache>
                <c:formatCode>General</c:formatCode>
                <c:ptCount val="5"/>
                <c:pt idx="0">
                  <c:v>6</c:v>
                </c:pt>
                <c:pt idx="1">
                  <c:v>4</c:v>
                </c:pt>
                <c:pt idx="2">
                  <c:v>3</c:v>
                </c:pt>
                <c:pt idx="3">
                  <c:v>2</c:v>
                </c:pt>
                <c:pt idx="4">
                  <c:v>3</c:v>
                </c:pt>
              </c:numCache>
            </c:numRef>
          </c:val>
          <c:extLst>
            <c:ext xmlns:c16="http://schemas.microsoft.com/office/drawing/2014/chart" uri="{C3380CC4-5D6E-409C-BE32-E72D297353CC}">
              <c16:uniqueId val="{00000000-8C0E-49F0-985B-E2EE0FB5CC78}"/>
            </c:ext>
          </c:extLst>
        </c:ser>
        <c:ser>
          <c:idx val="1"/>
          <c:order val="1"/>
          <c:tx>
            <c:strRef>
              <c:f>Sheet1!$C$1</c:f>
              <c:strCache>
                <c:ptCount val="1"/>
                <c:pt idx="0">
                  <c:v>International</c:v>
                </c:pt>
              </c:strCache>
            </c:strRef>
          </c:tx>
          <c:spPr>
            <a:solidFill>
              <a:schemeClr val="accent2"/>
            </a:solidFill>
            <a:ln>
              <a:noFill/>
            </a:ln>
            <a:effectLst/>
          </c:spPr>
          <c:invertIfNegative val="0"/>
          <c:cat>
            <c:strRef>
              <c:f>Sheet1!$A$2:$A$6</c:f>
              <c:strCache>
                <c:ptCount val="5"/>
                <c:pt idx="0">
                  <c:v>2017-18</c:v>
                </c:pt>
                <c:pt idx="1">
                  <c:v>2018-19</c:v>
                </c:pt>
                <c:pt idx="2">
                  <c:v>2019-20</c:v>
                </c:pt>
                <c:pt idx="3">
                  <c:v>2020-21</c:v>
                </c:pt>
                <c:pt idx="4">
                  <c:v>2021-22</c:v>
                </c:pt>
              </c:strCache>
            </c:strRef>
          </c:cat>
          <c:val>
            <c:numRef>
              <c:f>Sheet1!$C$2:$C$6</c:f>
              <c:numCache>
                <c:formatCode>General</c:formatCode>
                <c:ptCount val="5"/>
                <c:pt idx="0">
                  <c:v>9</c:v>
                </c:pt>
                <c:pt idx="1">
                  <c:v>20</c:v>
                </c:pt>
                <c:pt idx="2">
                  <c:v>24</c:v>
                </c:pt>
                <c:pt idx="3">
                  <c:v>11</c:v>
                </c:pt>
                <c:pt idx="4">
                  <c:v>10</c:v>
                </c:pt>
              </c:numCache>
            </c:numRef>
          </c:val>
          <c:extLst>
            <c:ext xmlns:c16="http://schemas.microsoft.com/office/drawing/2014/chart" uri="{C3380CC4-5D6E-409C-BE32-E72D297353CC}">
              <c16:uniqueId val="{00000001-8C0E-49F0-985B-E2EE0FB5CC78}"/>
            </c:ext>
          </c:extLst>
        </c:ser>
        <c:dLbls>
          <c:showLegendKey val="0"/>
          <c:showVal val="0"/>
          <c:showCatName val="0"/>
          <c:showSerName val="0"/>
          <c:showPercent val="0"/>
          <c:showBubbleSize val="0"/>
        </c:dLbls>
        <c:gapWidth val="219"/>
        <c:overlap val="-27"/>
        <c:axId val="212815727"/>
        <c:axId val="2129754143"/>
      </c:barChart>
      <c:catAx>
        <c:axId val="212815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9754143"/>
        <c:crosses val="autoZero"/>
        <c:auto val="1"/>
        <c:lblAlgn val="ctr"/>
        <c:lblOffset val="100"/>
        <c:noMultiLvlLbl val="0"/>
      </c:catAx>
      <c:valAx>
        <c:axId val="21297541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8157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2128" b="1" i="0" u="none" strike="noStrike" baseline="0" dirty="0">
                <a:effectLst/>
                <a:latin typeface="Times New Roman" panose="02020603050405020304" pitchFamily="18" charset="0"/>
                <a:cs typeface="Times New Roman" panose="02020603050405020304" pitchFamily="18" charset="0"/>
              </a:rPr>
              <a:t>Students Feedback on Curriculum</a:t>
            </a:r>
            <a:endParaRPr lang="en-IN"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3654139527190981"/>
          <c:y val="0.19507529499245557"/>
          <c:w val="0.83833297161654163"/>
          <c:h val="0.45690586294113178"/>
        </c:manualLayout>
      </c:layout>
      <c:barChart>
        <c:barDir val="col"/>
        <c:grouping val="clustered"/>
        <c:varyColors val="0"/>
        <c:ser>
          <c:idx val="0"/>
          <c:order val="0"/>
          <c:tx>
            <c:strRef>
              <c:f>Sheet1!$B$1</c:f>
              <c:strCache>
                <c:ptCount val="1"/>
                <c:pt idx="0">
                  <c:v>Strongly Agree</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38100" dist="25400" dir="5400000" rotWithShape="0">
                <a:srgbClr val="000000">
                  <a:alpha val="35000"/>
                </a:srgbClr>
              </a:outerShdw>
            </a:effectLst>
          </c:spPr>
          <c:invertIfNegative val="0"/>
          <c:cat>
            <c:strRef>
              <c:f>Sheet1!$A$2:$A$12</c:f>
              <c:strCache>
                <c:ptCount val="11"/>
                <c:pt idx="0">
                  <c:v>Q1</c:v>
                </c:pt>
                <c:pt idx="1">
                  <c:v>Q2</c:v>
                </c:pt>
                <c:pt idx="2">
                  <c:v>Q3</c:v>
                </c:pt>
                <c:pt idx="3">
                  <c:v>Q4</c:v>
                </c:pt>
                <c:pt idx="4">
                  <c:v>Q5</c:v>
                </c:pt>
                <c:pt idx="5">
                  <c:v>Q6</c:v>
                </c:pt>
                <c:pt idx="6">
                  <c:v>Q7</c:v>
                </c:pt>
                <c:pt idx="7">
                  <c:v>Q8</c:v>
                </c:pt>
                <c:pt idx="8">
                  <c:v>Q9</c:v>
                </c:pt>
                <c:pt idx="9">
                  <c:v>Q10</c:v>
                </c:pt>
                <c:pt idx="10">
                  <c:v>Q</c:v>
                </c:pt>
              </c:strCache>
            </c:strRef>
          </c:cat>
          <c:val>
            <c:numRef>
              <c:f>Sheet1!$B$2:$B$12</c:f>
              <c:numCache>
                <c:formatCode>General</c:formatCode>
                <c:ptCount val="11"/>
                <c:pt idx="0">
                  <c:v>50</c:v>
                </c:pt>
                <c:pt idx="1">
                  <c:v>55</c:v>
                </c:pt>
                <c:pt idx="2">
                  <c:v>58</c:v>
                </c:pt>
                <c:pt idx="3">
                  <c:v>52</c:v>
                </c:pt>
                <c:pt idx="4">
                  <c:v>57</c:v>
                </c:pt>
                <c:pt idx="5">
                  <c:v>48</c:v>
                </c:pt>
                <c:pt idx="6">
                  <c:v>48</c:v>
                </c:pt>
                <c:pt idx="7">
                  <c:v>50</c:v>
                </c:pt>
                <c:pt idx="8">
                  <c:v>50</c:v>
                </c:pt>
                <c:pt idx="9">
                  <c:v>59</c:v>
                </c:pt>
                <c:pt idx="10">
                  <c:v>50</c:v>
                </c:pt>
              </c:numCache>
            </c:numRef>
          </c:val>
          <c:extLst>
            <c:ext xmlns:c16="http://schemas.microsoft.com/office/drawing/2014/chart" uri="{C3380CC4-5D6E-409C-BE32-E72D297353CC}">
              <c16:uniqueId val="{00000000-F556-46C9-8AAC-0013B29B2270}"/>
            </c:ext>
          </c:extLst>
        </c:ser>
        <c:ser>
          <c:idx val="1"/>
          <c:order val="1"/>
          <c:tx>
            <c:strRef>
              <c:f>Sheet1!$C$1</c:f>
              <c:strCache>
                <c:ptCount val="1"/>
                <c:pt idx="0">
                  <c:v>Agree</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38100" dist="25400" dir="5400000" rotWithShape="0">
                <a:srgbClr val="000000">
                  <a:alpha val="35000"/>
                </a:srgbClr>
              </a:outerShdw>
            </a:effectLst>
          </c:spPr>
          <c:invertIfNegative val="0"/>
          <c:cat>
            <c:strRef>
              <c:f>Sheet1!$A$2:$A$12</c:f>
              <c:strCache>
                <c:ptCount val="11"/>
                <c:pt idx="0">
                  <c:v>Q1</c:v>
                </c:pt>
                <c:pt idx="1">
                  <c:v>Q2</c:v>
                </c:pt>
                <c:pt idx="2">
                  <c:v>Q3</c:v>
                </c:pt>
                <c:pt idx="3">
                  <c:v>Q4</c:v>
                </c:pt>
                <c:pt idx="4">
                  <c:v>Q5</c:v>
                </c:pt>
                <c:pt idx="5">
                  <c:v>Q6</c:v>
                </c:pt>
                <c:pt idx="6">
                  <c:v>Q7</c:v>
                </c:pt>
                <c:pt idx="7">
                  <c:v>Q8</c:v>
                </c:pt>
                <c:pt idx="8">
                  <c:v>Q9</c:v>
                </c:pt>
                <c:pt idx="9">
                  <c:v>Q10</c:v>
                </c:pt>
                <c:pt idx="10">
                  <c:v>Q</c:v>
                </c:pt>
              </c:strCache>
            </c:strRef>
          </c:cat>
          <c:val>
            <c:numRef>
              <c:f>Sheet1!$C$2:$C$12</c:f>
              <c:numCache>
                <c:formatCode>General</c:formatCode>
                <c:ptCount val="11"/>
                <c:pt idx="0">
                  <c:v>11</c:v>
                </c:pt>
                <c:pt idx="1">
                  <c:v>6</c:v>
                </c:pt>
                <c:pt idx="2">
                  <c:v>3</c:v>
                </c:pt>
                <c:pt idx="3">
                  <c:v>9</c:v>
                </c:pt>
                <c:pt idx="4">
                  <c:v>4</c:v>
                </c:pt>
                <c:pt idx="5">
                  <c:v>10</c:v>
                </c:pt>
                <c:pt idx="6">
                  <c:v>11</c:v>
                </c:pt>
                <c:pt idx="7">
                  <c:v>9</c:v>
                </c:pt>
                <c:pt idx="8">
                  <c:v>11</c:v>
                </c:pt>
                <c:pt idx="9">
                  <c:v>2</c:v>
                </c:pt>
                <c:pt idx="10">
                  <c:v>10</c:v>
                </c:pt>
              </c:numCache>
            </c:numRef>
          </c:val>
          <c:extLst>
            <c:ext xmlns:c16="http://schemas.microsoft.com/office/drawing/2014/chart" uri="{C3380CC4-5D6E-409C-BE32-E72D297353CC}">
              <c16:uniqueId val="{00000001-F556-46C9-8AAC-0013B29B2270}"/>
            </c:ext>
          </c:extLst>
        </c:ser>
        <c:ser>
          <c:idx val="2"/>
          <c:order val="2"/>
          <c:tx>
            <c:strRef>
              <c:f>Sheet1!$D$1</c:f>
              <c:strCache>
                <c:ptCount val="1"/>
                <c:pt idx="0">
                  <c:v>Disagree</c:v>
                </c:pt>
              </c:strCache>
            </c:strRef>
          </c:tx>
          <c:spPr>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38100" dist="25400" dir="5400000" rotWithShape="0">
                <a:srgbClr val="000000">
                  <a:alpha val="35000"/>
                </a:srgbClr>
              </a:outerShdw>
            </a:effectLst>
          </c:spPr>
          <c:invertIfNegative val="0"/>
          <c:cat>
            <c:strRef>
              <c:f>Sheet1!$A$2:$A$12</c:f>
              <c:strCache>
                <c:ptCount val="11"/>
                <c:pt idx="0">
                  <c:v>Q1</c:v>
                </c:pt>
                <c:pt idx="1">
                  <c:v>Q2</c:v>
                </c:pt>
                <c:pt idx="2">
                  <c:v>Q3</c:v>
                </c:pt>
                <c:pt idx="3">
                  <c:v>Q4</c:v>
                </c:pt>
                <c:pt idx="4">
                  <c:v>Q5</c:v>
                </c:pt>
                <c:pt idx="5">
                  <c:v>Q6</c:v>
                </c:pt>
                <c:pt idx="6">
                  <c:v>Q7</c:v>
                </c:pt>
                <c:pt idx="7">
                  <c:v>Q8</c:v>
                </c:pt>
                <c:pt idx="8">
                  <c:v>Q9</c:v>
                </c:pt>
                <c:pt idx="9">
                  <c:v>Q10</c:v>
                </c:pt>
                <c:pt idx="10">
                  <c:v>Q</c:v>
                </c:pt>
              </c:strCache>
            </c:strRef>
          </c:cat>
          <c:val>
            <c:numRef>
              <c:f>Sheet1!$D$2:$D$12</c:f>
              <c:numCache>
                <c:formatCode>General</c:formatCode>
                <c:ptCount val="11"/>
                <c:pt idx="5">
                  <c:v>3</c:v>
                </c:pt>
                <c:pt idx="6">
                  <c:v>2</c:v>
                </c:pt>
                <c:pt idx="7">
                  <c:v>2</c:v>
                </c:pt>
                <c:pt idx="10">
                  <c:v>1</c:v>
                </c:pt>
              </c:numCache>
            </c:numRef>
          </c:val>
          <c:extLst>
            <c:ext xmlns:c16="http://schemas.microsoft.com/office/drawing/2014/chart" uri="{C3380CC4-5D6E-409C-BE32-E72D297353CC}">
              <c16:uniqueId val="{00000002-F556-46C9-8AAC-0013B29B2270}"/>
            </c:ext>
          </c:extLst>
        </c:ser>
        <c:dLbls>
          <c:showLegendKey val="0"/>
          <c:showVal val="0"/>
          <c:showCatName val="0"/>
          <c:showSerName val="0"/>
          <c:showPercent val="0"/>
          <c:showBubbleSize val="0"/>
        </c:dLbls>
        <c:gapWidth val="100"/>
        <c:overlap val="-24"/>
        <c:axId val="1619231440"/>
        <c:axId val="1725483200"/>
      </c:barChart>
      <c:catAx>
        <c:axId val="1619231440"/>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IN" dirty="0"/>
                  <a:t>Questions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725483200"/>
        <c:crosses val="autoZero"/>
        <c:auto val="1"/>
        <c:lblAlgn val="ctr"/>
        <c:lblOffset val="100"/>
        <c:noMultiLvlLbl val="0"/>
      </c:catAx>
      <c:valAx>
        <c:axId val="172548320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Student</a:t>
                </a:r>
                <a:r>
                  <a:rPr lang="en-US" baseline="0" dirty="0"/>
                  <a:t> Responses</a:t>
                </a:r>
                <a:endParaRPr lang="en-IN" dirty="0"/>
              </a:p>
            </c:rich>
          </c:tx>
          <c:layout>
            <c:manualLayout>
              <c:xMode val="edge"/>
              <c:yMode val="edge"/>
              <c:x val="1.0568111123309442E-2"/>
              <c:y val="0.2602435150388006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19231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2128" b="1" i="0" u="none" strike="noStrike" baseline="0" dirty="0">
                <a:effectLst/>
                <a:latin typeface="Times New Roman" panose="02020603050405020304" pitchFamily="18" charset="0"/>
                <a:cs typeface="Times New Roman" panose="02020603050405020304" pitchFamily="18" charset="0"/>
              </a:rPr>
              <a:t>Faculty Feedback on Curriculum</a:t>
            </a:r>
            <a:endParaRPr lang="en-IN"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Strongly Agree</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38100" dist="25400" dir="5400000" rotWithShape="0">
                <a:srgbClr val="000000">
                  <a:alpha val="35000"/>
                </a:srgbClr>
              </a:outerShdw>
            </a:effectLst>
            <a:sp3d/>
          </c:spPr>
          <c:invertIfNegative val="0"/>
          <c:cat>
            <c:strRef>
              <c:f>Sheet1!$A$2:$A$12</c:f>
              <c:strCache>
                <c:ptCount val="11"/>
                <c:pt idx="0">
                  <c:v>Q1</c:v>
                </c:pt>
                <c:pt idx="1">
                  <c:v>Q2</c:v>
                </c:pt>
                <c:pt idx="2">
                  <c:v>Q3</c:v>
                </c:pt>
                <c:pt idx="3">
                  <c:v>Q4</c:v>
                </c:pt>
                <c:pt idx="4">
                  <c:v>Q5</c:v>
                </c:pt>
                <c:pt idx="5">
                  <c:v>Q6</c:v>
                </c:pt>
                <c:pt idx="6">
                  <c:v>Q7</c:v>
                </c:pt>
                <c:pt idx="7">
                  <c:v>Q8</c:v>
                </c:pt>
                <c:pt idx="8">
                  <c:v>Q9</c:v>
                </c:pt>
                <c:pt idx="9">
                  <c:v>Q10</c:v>
                </c:pt>
                <c:pt idx="10">
                  <c:v>Q11</c:v>
                </c:pt>
              </c:strCache>
            </c:strRef>
          </c:cat>
          <c:val>
            <c:numRef>
              <c:f>Sheet1!$B$2:$B$12</c:f>
              <c:numCache>
                <c:formatCode>General</c:formatCode>
                <c:ptCount val="11"/>
                <c:pt idx="0">
                  <c:v>104</c:v>
                </c:pt>
                <c:pt idx="1">
                  <c:v>104</c:v>
                </c:pt>
                <c:pt idx="2">
                  <c:v>104</c:v>
                </c:pt>
                <c:pt idx="3">
                  <c:v>104</c:v>
                </c:pt>
                <c:pt idx="4">
                  <c:v>104</c:v>
                </c:pt>
                <c:pt idx="5">
                  <c:v>0</c:v>
                </c:pt>
                <c:pt idx="6">
                  <c:v>104</c:v>
                </c:pt>
                <c:pt idx="7">
                  <c:v>104</c:v>
                </c:pt>
                <c:pt idx="8">
                  <c:v>104</c:v>
                </c:pt>
                <c:pt idx="9">
                  <c:v>104</c:v>
                </c:pt>
                <c:pt idx="10">
                  <c:v>104</c:v>
                </c:pt>
              </c:numCache>
            </c:numRef>
          </c:val>
          <c:extLst>
            <c:ext xmlns:c16="http://schemas.microsoft.com/office/drawing/2014/chart" uri="{C3380CC4-5D6E-409C-BE32-E72D297353CC}">
              <c16:uniqueId val="{00000000-9E40-4243-B96B-204AAF6A2F5D}"/>
            </c:ext>
          </c:extLst>
        </c:ser>
        <c:ser>
          <c:idx val="1"/>
          <c:order val="1"/>
          <c:tx>
            <c:strRef>
              <c:f>Sheet1!$C$1</c:f>
              <c:strCache>
                <c:ptCount val="1"/>
                <c:pt idx="0">
                  <c:v>Agree</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38100" dist="25400" dir="5400000" rotWithShape="0">
                <a:srgbClr val="000000">
                  <a:alpha val="35000"/>
                </a:srgbClr>
              </a:outerShdw>
            </a:effectLst>
            <a:sp3d/>
          </c:spPr>
          <c:invertIfNegative val="0"/>
          <c:cat>
            <c:strRef>
              <c:f>Sheet1!$A$2:$A$12</c:f>
              <c:strCache>
                <c:ptCount val="11"/>
                <c:pt idx="0">
                  <c:v>Q1</c:v>
                </c:pt>
                <c:pt idx="1">
                  <c:v>Q2</c:v>
                </c:pt>
                <c:pt idx="2">
                  <c:v>Q3</c:v>
                </c:pt>
                <c:pt idx="3">
                  <c:v>Q4</c:v>
                </c:pt>
                <c:pt idx="4">
                  <c:v>Q5</c:v>
                </c:pt>
                <c:pt idx="5">
                  <c:v>Q6</c:v>
                </c:pt>
                <c:pt idx="6">
                  <c:v>Q7</c:v>
                </c:pt>
                <c:pt idx="7">
                  <c:v>Q8</c:v>
                </c:pt>
                <c:pt idx="8">
                  <c:v>Q9</c:v>
                </c:pt>
                <c:pt idx="9">
                  <c:v>Q10</c:v>
                </c:pt>
                <c:pt idx="10">
                  <c:v>Q11</c:v>
                </c:pt>
              </c:strCache>
            </c:strRef>
          </c:cat>
          <c:val>
            <c:numRef>
              <c:f>Sheet1!$C$2:$C$12</c:f>
              <c:numCache>
                <c:formatCode>General</c:formatCode>
                <c:ptCount val="11"/>
                <c:pt idx="0">
                  <c:v>0</c:v>
                </c:pt>
                <c:pt idx="1">
                  <c:v>0</c:v>
                </c:pt>
                <c:pt idx="2">
                  <c:v>0</c:v>
                </c:pt>
                <c:pt idx="3">
                  <c:v>0</c:v>
                </c:pt>
                <c:pt idx="4">
                  <c:v>0</c:v>
                </c:pt>
                <c:pt idx="5">
                  <c:v>14</c:v>
                </c:pt>
                <c:pt idx="6">
                  <c:v>0</c:v>
                </c:pt>
                <c:pt idx="7">
                  <c:v>0</c:v>
                </c:pt>
                <c:pt idx="8">
                  <c:v>0</c:v>
                </c:pt>
                <c:pt idx="9">
                  <c:v>0</c:v>
                </c:pt>
                <c:pt idx="10">
                  <c:v>0</c:v>
                </c:pt>
              </c:numCache>
            </c:numRef>
          </c:val>
          <c:extLst>
            <c:ext xmlns:c16="http://schemas.microsoft.com/office/drawing/2014/chart" uri="{C3380CC4-5D6E-409C-BE32-E72D297353CC}">
              <c16:uniqueId val="{00000001-9E40-4243-B96B-204AAF6A2F5D}"/>
            </c:ext>
          </c:extLst>
        </c:ser>
        <c:ser>
          <c:idx val="2"/>
          <c:order val="2"/>
          <c:tx>
            <c:strRef>
              <c:f>Sheet1!$D$1</c:f>
              <c:strCache>
                <c:ptCount val="1"/>
                <c:pt idx="0">
                  <c:v>Disagree</c:v>
                </c:pt>
              </c:strCache>
            </c:strRef>
          </c:tx>
          <c:spPr>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38100" dist="25400" dir="5400000" rotWithShape="0">
                <a:srgbClr val="000000">
                  <a:alpha val="35000"/>
                </a:srgbClr>
              </a:outerShdw>
            </a:effectLst>
            <a:sp3d/>
          </c:spPr>
          <c:invertIfNegative val="0"/>
          <c:cat>
            <c:strRef>
              <c:f>Sheet1!$A$2:$A$12</c:f>
              <c:strCache>
                <c:ptCount val="11"/>
                <c:pt idx="0">
                  <c:v>Q1</c:v>
                </c:pt>
                <c:pt idx="1">
                  <c:v>Q2</c:v>
                </c:pt>
                <c:pt idx="2">
                  <c:v>Q3</c:v>
                </c:pt>
                <c:pt idx="3">
                  <c:v>Q4</c:v>
                </c:pt>
                <c:pt idx="4">
                  <c:v>Q5</c:v>
                </c:pt>
                <c:pt idx="5">
                  <c:v>Q6</c:v>
                </c:pt>
                <c:pt idx="6">
                  <c:v>Q7</c:v>
                </c:pt>
                <c:pt idx="7">
                  <c:v>Q8</c:v>
                </c:pt>
                <c:pt idx="8">
                  <c:v>Q9</c:v>
                </c:pt>
                <c:pt idx="9">
                  <c:v>Q10</c:v>
                </c:pt>
                <c:pt idx="10">
                  <c:v>Q11</c:v>
                </c:pt>
              </c:strCache>
            </c:strRef>
          </c:cat>
          <c:val>
            <c:numRef>
              <c:f>Sheet1!$D$2:$D$12</c:f>
              <c:numCache>
                <c:formatCode>General</c:formatCode>
                <c:ptCount val="11"/>
                <c:pt idx="0">
                  <c:v>0</c:v>
                </c:pt>
                <c:pt idx="1">
                  <c:v>0</c:v>
                </c:pt>
                <c:pt idx="2">
                  <c:v>0</c:v>
                </c:pt>
                <c:pt idx="3">
                  <c:v>0</c:v>
                </c:pt>
                <c:pt idx="4">
                  <c:v>0</c:v>
                </c:pt>
                <c:pt idx="5">
                  <c:v>90</c:v>
                </c:pt>
                <c:pt idx="6">
                  <c:v>0</c:v>
                </c:pt>
                <c:pt idx="7">
                  <c:v>0</c:v>
                </c:pt>
                <c:pt idx="8">
                  <c:v>0</c:v>
                </c:pt>
                <c:pt idx="9">
                  <c:v>0</c:v>
                </c:pt>
                <c:pt idx="10">
                  <c:v>0</c:v>
                </c:pt>
              </c:numCache>
            </c:numRef>
          </c:val>
          <c:extLst>
            <c:ext xmlns:c16="http://schemas.microsoft.com/office/drawing/2014/chart" uri="{C3380CC4-5D6E-409C-BE32-E72D297353CC}">
              <c16:uniqueId val="{00000002-9E40-4243-B96B-204AAF6A2F5D}"/>
            </c:ext>
          </c:extLst>
        </c:ser>
        <c:dLbls>
          <c:showLegendKey val="0"/>
          <c:showVal val="0"/>
          <c:showCatName val="0"/>
          <c:showSerName val="0"/>
          <c:showPercent val="0"/>
          <c:showBubbleSize val="0"/>
        </c:dLbls>
        <c:gapWidth val="150"/>
        <c:shape val="box"/>
        <c:axId val="1722573488"/>
        <c:axId val="1722573904"/>
        <c:axId val="0"/>
      </c:bar3DChart>
      <c:catAx>
        <c:axId val="1722573488"/>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IN" dirty="0"/>
                  <a:t>Questions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722573904"/>
        <c:crosses val="autoZero"/>
        <c:auto val="1"/>
        <c:lblAlgn val="ctr"/>
        <c:lblOffset val="100"/>
        <c:noMultiLvlLbl val="0"/>
      </c:catAx>
      <c:valAx>
        <c:axId val="172257390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IN" dirty="0"/>
                  <a:t>Responses</a:t>
                </a:r>
              </a:p>
            </c:rich>
          </c:tx>
          <c:layout>
            <c:manualLayout>
              <c:xMode val="edge"/>
              <c:yMode val="edge"/>
              <c:x val="2.2511195866141732E-2"/>
              <c:y val="0.37400711281944438"/>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722573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2128" b="1" i="0" u="none" strike="noStrike" baseline="0" dirty="0">
                <a:effectLst/>
                <a:latin typeface="Times New Roman" panose="02020603050405020304" pitchFamily="18" charset="0"/>
                <a:cs typeface="Times New Roman" panose="02020603050405020304" pitchFamily="18" charset="0"/>
              </a:rPr>
              <a:t>Parents Feedback on Curriculum</a:t>
            </a:r>
            <a:endParaRPr lang="en-IN"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Strongly Agree</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38100" dist="25400" dir="5400000" rotWithShape="0">
                <a:srgbClr val="000000">
                  <a:alpha val="35000"/>
                </a:srgbClr>
              </a:outerShdw>
            </a:effectLst>
          </c:spPr>
          <c:invertIfNegative val="0"/>
          <c:cat>
            <c:strRef>
              <c:f>Sheet1!$A$2:$A$7</c:f>
              <c:strCache>
                <c:ptCount val="6"/>
                <c:pt idx="0">
                  <c:v>Q1</c:v>
                </c:pt>
                <c:pt idx="1">
                  <c:v>Q2</c:v>
                </c:pt>
                <c:pt idx="2">
                  <c:v>Q3</c:v>
                </c:pt>
                <c:pt idx="3">
                  <c:v>Q4</c:v>
                </c:pt>
                <c:pt idx="4">
                  <c:v>Q5</c:v>
                </c:pt>
                <c:pt idx="5">
                  <c:v>Q6</c:v>
                </c:pt>
              </c:strCache>
            </c:strRef>
          </c:cat>
          <c:val>
            <c:numRef>
              <c:f>Sheet1!$B$2:$B$7</c:f>
              <c:numCache>
                <c:formatCode>General</c:formatCode>
                <c:ptCount val="6"/>
                <c:pt idx="0">
                  <c:v>38</c:v>
                </c:pt>
                <c:pt idx="1">
                  <c:v>30</c:v>
                </c:pt>
                <c:pt idx="2">
                  <c:v>35</c:v>
                </c:pt>
                <c:pt idx="3">
                  <c:v>32</c:v>
                </c:pt>
                <c:pt idx="4">
                  <c:v>35</c:v>
                </c:pt>
                <c:pt idx="5">
                  <c:v>36</c:v>
                </c:pt>
              </c:numCache>
            </c:numRef>
          </c:val>
          <c:extLst>
            <c:ext xmlns:c16="http://schemas.microsoft.com/office/drawing/2014/chart" uri="{C3380CC4-5D6E-409C-BE32-E72D297353CC}">
              <c16:uniqueId val="{00000000-6D7C-4D92-A1EF-36C3CFEF1F0F}"/>
            </c:ext>
          </c:extLst>
        </c:ser>
        <c:ser>
          <c:idx val="1"/>
          <c:order val="1"/>
          <c:tx>
            <c:strRef>
              <c:f>Sheet1!$C$1</c:f>
              <c:strCache>
                <c:ptCount val="1"/>
                <c:pt idx="0">
                  <c:v>Agree</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38100" dist="25400" dir="5400000" rotWithShape="0">
                <a:srgbClr val="000000">
                  <a:alpha val="35000"/>
                </a:srgbClr>
              </a:outerShdw>
            </a:effectLst>
          </c:spPr>
          <c:invertIfNegative val="0"/>
          <c:cat>
            <c:strRef>
              <c:f>Sheet1!$A$2:$A$7</c:f>
              <c:strCache>
                <c:ptCount val="6"/>
                <c:pt idx="0">
                  <c:v>Q1</c:v>
                </c:pt>
                <c:pt idx="1">
                  <c:v>Q2</c:v>
                </c:pt>
                <c:pt idx="2">
                  <c:v>Q3</c:v>
                </c:pt>
                <c:pt idx="3">
                  <c:v>Q4</c:v>
                </c:pt>
                <c:pt idx="4">
                  <c:v>Q5</c:v>
                </c:pt>
                <c:pt idx="5">
                  <c:v>Q6</c:v>
                </c:pt>
              </c:strCache>
            </c:strRef>
          </c:cat>
          <c:val>
            <c:numRef>
              <c:f>Sheet1!$C$2:$C$7</c:f>
              <c:numCache>
                <c:formatCode>General</c:formatCode>
                <c:ptCount val="6"/>
                <c:pt idx="0">
                  <c:v>4</c:v>
                </c:pt>
                <c:pt idx="1">
                  <c:v>12</c:v>
                </c:pt>
                <c:pt idx="2">
                  <c:v>7</c:v>
                </c:pt>
                <c:pt idx="3">
                  <c:v>10</c:v>
                </c:pt>
                <c:pt idx="4">
                  <c:v>7</c:v>
                </c:pt>
                <c:pt idx="5">
                  <c:v>8</c:v>
                </c:pt>
              </c:numCache>
            </c:numRef>
          </c:val>
          <c:extLst>
            <c:ext xmlns:c16="http://schemas.microsoft.com/office/drawing/2014/chart" uri="{C3380CC4-5D6E-409C-BE32-E72D297353CC}">
              <c16:uniqueId val="{00000001-6D7C-4D92-A1EF-36C3CFEF1F0F}"/>
            </c:ext>
          </c:extLst>
        </c:ser>
        <c:ser>
          <c:idx val="2"/>
          <c:order val="2"/>
          <c:tx>
            <c:strRef>
              <c:f>Sheet1!$D$1</c:f>
              <c:strCache>
                <c:ptCount val="1"/>
                <c:pt idx="0">
                  <c:v>Disagree</c:v>
                </c:pt>
              </c:strCache>
            </c:strRef>
          </c:tx>
          <c:spPr>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38100" dist="25400" dir="5400000" rotWithShape="0">
                <a:srgbClr val="000000">
                  <a:alpha val="35000"/>
                </a:srgbClr>
              </a:outerShdw>
            </a:effectLst>
          </c:spPr>
          <c:invertIfNegative val="0"/>
          <c:cat>
            <c:strRef>
              <c:f>Sheet1!$A$2:$A$7</c:f>
              <c:strCache>
                <c:ptCount val="6"/>
                <c:pt idx="0">
                  <c:v>Q1</c:v>
                </c:pt>
                <c:pt idx="1">
                  <c:v>Q2</c:v>
                </c:pt>
                <c:pt idx="2">
                  <c:v>Q3</c:v>
                </c:pt>
                <c:pt idx="3">
                  <c:v>Q4</c:v>
                </c:pt>
                <c:pt idx="4">
                  <c:v>Q5</c:v>
                </c:pt>
                <c:pt idx="5">
                  <c:v>Q6</c:v>
                </c:pt>
              </c:strCache>
            </c:strRef>
          </c:cat>
          <c:val>
            <c:numRef>
              <c:f>Sheet1!$D$2:$D$7</c:f>
              <c:numCache>
                <c:formatCode>General</c:formatCode>
                <c:ptCount val="6"/>
                <c:pt idx="0">
                  <c:v>0</c:v>
                </c:pt>
                <c:pt idx="1">
                  <c:v>0</c:v>
                </c:pt>
                <c:pt idx="3">
                  <c:v>0</c:v>
                </c:pt>
                <c:pt idx="4">
                  <c:v>0</c:v>
                </c:pt>
                <c:pt idx="5">
                  <c:v>0</c:v>
                </c:pt>
              </c:numCache>
            </c:numRef>
          </c:val>
          <c:extLst>
            <c:ext xmlns:c16="http://schemas.microsoft.com/office/drawing/2014/chart" uri="{C3380CC4-5D6E-409C-BE32-E72D297353CC}">
              <c16:uniqueId val="{00000002-6D7C-4D92-A1EF-36C3CFEF1F0F}"/>
            </c:ext>
          </c:extLst>
        </c:ser>
        <c:dLbls>
          <c:showLegendKey val="0"/>
          <c:showVal val="0"/>
          <c:showCatName val="0"/>
          <c:showSerName val="0"/>
          <c:showPercent val="0"/>
          <c:showBubbleSize val="0"/>
        </c:dLbls>
        <c:gapWidth val="100"/>
        <c:overlap val="-24"/>
        <c:axId val="1037426912"/>
        <c:axId val="1037427744"/>
      </c:barChart>
      <c:catAx>
        <c:axId val="103742691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IN" dirty="0"/>
                  <a:t>Questions</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37427744"/>
        <c:crosses val="autoZero"/>
        <c:auto val="1"/>
        <c:lblAlgn val="ctr"/>
        <c:lblOffset val="100"/>
        <c:noMultiLvlLbl val="0"/>
      </c:catAx>
      <c:valAx>
        <c:axId val="103742774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IN" dirty="0"/>
                  <a:t>Responses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37426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i="0" u="none" strike="noStrike" baseline="0" dirty="0">
                <a:effectLst/>
                <a:latin typeface="Times New Roman" panose="02020603050405020304" pitchFamily="18" charset="0"/>
                <a:cs typeface="Times New Roman" panose="02020603050405020304" pitchFamily="18" charset="0"/>
              </a:rPr>
              <a:t>Alumni Feedback on Curriculum</a:t>
            </a:r>
            <a:endParaRPr lang="en-IN" sz="20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Strongly Agree</c:v>
                </c:pt>
              </c:strCache>
            </c:strRef>
          </c:tx>
          <c:spPr>
            <a:solidFill>
              <a:schemeClr val="accent1"/>
            </a:solidFill>
            <a:ln>
              <a:noFill/>
            </a:ln>
            <a:effectLst/>
          </c:spPr>
          <c:invertIfNegative val="0"/>
          <c:cat>
            <c:strRef>
              <c:f>Sheet1!$A$2:$A$9</c:f>
              <c:strCache>
                <c:ptCount val="8"/>
                <c:pt idx="0">
                  <c:v>Q1</c:v>
                </c:pt>
                <c:pt idx="1">
                  <c:v>Q2</c:v>
                </c:pt>
                <c:pt idx="2">
                  <c:v>Q3</c:v>
                </c:pt>
                <c:pt idx="3">
                  <c:v>Q4</c:v>
                </c:pt>
                <c:pt idx="4">
                  <c:v>Q5</c:v>
                </c:pt>
                <c:pt idx="5">
                  <c:v>Q6</c:v>
                </c:pt>
                <c:pt idx="6">
                  <c:v>Q7</c:v>
                </c:pt>
                <c:pt idx="7">
                  <c:v>Q8</c:v>
                </c:pt>
              </c:strCache>
            </c:strRef>
          </c:cat>
          <c:val>
            <c:numRef>
              <c:f>Sheet1!$B$2:$B$9</c:f>
              <c:numCache>
                <c:formatCode>General</c:formatCode>
                <c:ptCount val="8"/>
                <c:pt idx="0">
                  <c:v>21</c:v>
                </c:pt>
                <c:pt idx="1">
                  <c:v>28</c:v>
                </c:pt>
                <c:pt idx="2">
                  <c:v>25</c:v>
                </c:pt>
                <c:pt idx="3">
                  <c:v>27</c:v>
                </c:pt>
                <c:pt idx="4">
                  <c:v>26</c:v>
                </c:pt>
                <c:pt idx="5">
                  <c:v>29</c:v>
                </c:pt>
                <c:pt idx="6">
                  <c:v>30</c:v>
                </c:pt>
                <c:pt idx="7">
                  <c:v>30</c:v>
                </c:pt>
              </c:numCache>
            </c:numRef>
          </c:val>
          <c:extLst>
            <c:ext xmlns:c16="http://schemas.microsoft.com/office/drawing/2014/chart" uri="{C3380CC4-5D6E-409C-BE32-E72D297353CC}">
              <c16:uniqueId val="{00000000-1BBB-4D70-A96A-7FDE363E66DF}"/>
            </c:ext>
          </c:extLst>
        </c:ser>
        <c:ser>
          <c:idx val="1"/>
          <c:order val="1"/>
          <c:tx>
            <c:strRef>
              <c:f>Sheet1!$C$1</c:f>
              <c:strCache>
                <c:ptCount val="1"/>
                <c:pt idx="0">
                  <c:v>Agree</c:v>
                </c:pt>
              </c:strCache>
            </c:strRef>
          </c:tx>
          <c:spPr>
            <a:solidFill>
              <a:schemeClr val="accent2"/>
            </a:solidFill>
            <a:ln>
              <a:noFill/>
            </a:ln>
            <a:effectLst/>
          </c:spPr>
          <c:invertIfNegative val="0"/>
          <c:cat>
            <c:strRef>
              <c:f>Sheet1!$A$2:$A$9</c:f>
              <c:strCache>
                <c:ptCount val="8"/>
                <c:pt idx="0">
                  <c:v>Q1</c:v>
                </c:pt>
                <c:pt idx="1">
                  <c:v>Q2</c:v>
                </c:pt>
                <c:pt idx="2">
                  <c:v>Q3</c:v>
                </c:pt>
                <c:pt idx="3">
                  <c:v>Q4</c:v>
                </c:pt>
                <c:pt idx="4">
                  <c:v>Q5</c:v>
                </c:pt>
                <c:pt idx="5">
                  <c:v>Q6</c:v>
                </c:pt>
                <c:pt idx="6">
                  <c:v>Q7</c:v>
                </c:pt>
                <c:pt idx="7">
                  <c:v>Q8</c:v>
                </c:pt>
              </c:strCache>
            </c:strRef>
          </c:cat>
          <c:val>
            <c:numRef>
              <c:f>Sheet1!$C$2:$C$9</c:f>
              <c:numCache>
                <c:formatCode>General</c:formatCode>
                <c:ptCount val="8"/>
                <c:pt idx="0">
                  <c:v>12</c:v>
                </c:pt>
                <c:pt idx="1">
                  <c:v>5</c:v>
                </c:pt>
                <c:pt idx="2">
                  <c:v>8</c:v>
                </c:pt>
                <c:pt idx="3">
                  <c:v>6</c:v>
                </c:pt>
                <c:pt idx="4">
                  <c:v>7</c:v>
                </c:pt>
                <c:pt idx="5">
                  <c:v>4</c:v>
                </c:pt>
                <c:pt idx="6">
                  <c:v>3</c:v>
                </c:pt>
                <c:pt idx="7">
                  <c:v>3</c:v>
                </c:pt>
              </c:numCache>
            </c:numRef>
          </c:val>
          <c:extLst>
            <c:ext xmlns:c16="http://schemas.microsoft.com/office/drawing/2014/chart" uri="{C3380CC4-5D6E-409C-BE32-E72D297353CC}">
              <c16:uniqueId val="{00000001-1BBB-4D70-A96A-7FDE363E66DF}"/>
            </c:ext>
          </c:extLst>
        </c:ser>
        <c:ser>
          <c:idx val="2"/>
          <c:order val="2"/>
          <c:tx>
            <c:strRef>
              <c:f>Sheet1!$D$1</c:f>
              <c:strCache>
                <c:ptCount val="1"/>
                <c:pt idx="0">
                  <c:v>Disagree</c:v>
                </c:pt>
              </c:strCache>
            </c:strRef>
          </c:tx>
          <c:spPr>
            <a:solidFill>
              <a:schemeClr val="accent3"/>
            </a:solidFill>
            <a:ln>
              <a:noFill/>
            </a:ln>
            <a:effectLst/>
          </c:spPr>
          <c:invertIfNegative val="0"/>
          <c:cat>
            <c:strRef>
              <c:f>Sheet1!$A$2:$A$9</c:f>
              <c:strCache>
                <c:ptCount val="8"/>
                <c:pt idx="0">
                  <c:v>Q1</c:v>
                </c:pt>
                <c:pt idx="1">
                  <c:v>Q2</c:v>
                </c:pt>
                <c:pt idx="2">
                  <c:v>Q3</c:v>
                </c:pt>
                <c:pt idx="3">
                  <c:v>Q4</c:v>
                </c:pt>
                <c:pt idx="4">
                  <c:v>Q5</c:v>
                </c:pt>
                <c:pt idx="5">
                  <c:v>Q6</c:v>
                </c:pt>
                <c:pt idx="6">
                  <c:v>Q7</c:v>
                </c:pt>
                <c:pt idx="7">
                  <c:v>Q8</c:v>
                </c:pt>
              </c:strCache>
            </c:strRef>
          </c:cat>
          <c:val>
            <c:numRef>
              <c:f>Sheet1!$D$2:$D$9</c:f>
              <c:numCache>
                <c:formatCode>General</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2-1BBB-4D70-A96A-7FDE363E66DF}"/>
            </c:ext>
          </c:extLst>
        </c:ser>
        <c:dLbls>
          <c:showLegendKey val="0"/>
          <c:showVal val="0"/>
          <c:showCatName val="0"/>
          <c:showSerName val="0"/>
          <c:showPercent val="0"/>
          <c:showBubbleSize val="0"/>
        </c:dLbls>
        <c:gapWidth val="219"/>
        <c:overlap val="-27"/>
        <c:axId val="773973519"/>
        <c:axId val="773973935"/>
      </c:barChart>
      <c:catAx>
        <c:axId val="77397351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IN" dirty="0"/>
                  <a:t>Questions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973935"/>
        <c:crosses val="autoZero"/>
        <c:auto val="1"/>
        <c:lblAlgn val="ctr"/>
        <c:lblOffset val="100"/>
        <c:noMultiLvlLbl val="0"/>
      </c:catAx>
      <c:valAx>
        <c:axId val="773973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IN" dirty="0"/>
                  <a:t>Responses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973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27719587745066088"/>
          <c:y val="4.034690564995165E-2"/>
          <c:w val="0.45150715633926264"/>
          <c:h val="0.50355763917668184"/>
        </c:manualLayout>
      </c:layout>
      <c:pieChart>
        <c:varyColors val="1"/>
        <c:ser>
          <c:idx val="0"/>
          <c:order val="0"/>
          <c:tx>
            <c:strRef>
              <c:f>Sheet1!$B$1</c:f>
              <c:strCache>
                <c:ptCount val="1"/>
                <c:pt idx="0">
                  <c:v>Sales</c:v>
                </c:pt>
              </c:strCache>
            </c:strRef>
          </c:tx>
          <c:dLbls>
            <c:dLbl>
              <c:idx val="0"/>
              <c:layout>
                <c:manualLayout>
                  <c:x val="7.8652149874458479E-3"/>
                  <c:y val="-5.9210526315789512E-2"/>
                </c:manualLayout>
              </c:layout>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F5C-4966-BEB3-2CB1C57FED5C}"/>
                </c:ext>
              </c:extLst>
            </c:dLbl>
            <c:dLbl>
              <c:idx val="1"/>
              <c:layout>
                <c:manualLayout>
                  <c:x val="-2.7528252456060467E-2"/>
                  <c:y val="0"/>
                </c:manualLayout>
              </c:layout>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F5C-4966-BEB3-2CB1C57FED5C}"/>
                </c:ext>
              </c:extLst>
            </c:dLbl>
            <c:dLbl>
              <c:idx val="2"/>
              <c:layout>
                <c:manualLayout>
                  <c:x val="-3.5393467443506313E-2"/>
                  <c:y val="-3.5087719298245612E-2"/>
                </c:manualLayout>
              </c:layout>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F5C-4966-BEB3-2CB1C57FED5C}"/>
                </c:ext>
              </c:extLst>
            </c:dLbl>
            <c:dLbl>
              <c:idx val="3"/>
              <c:layout>
                <c:manualLayout>
                  <c:x val="-2.3595644962337542E-2"/>
                  <c:y val="-5.701754385964912E-2"/>
                </c:manualLayout>
              </c:layout>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F5C-4966-BEB3-2CB1C57FED5C}"/>
                </c:ext>
              </c:extLst>
            </c:dLbl>
            <c:dLbl>
              <c:idx val="4"/>
              <c:layout>
                <c:manualLayout>
                  <c:x val="-1.966303746861462E-3"/>
                  <c:y val="-8.9912280701754388E-2"/>
                </c:manualLayout>
              </c:layout>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F5C-4966-BEB3-2CB1C57FED5C}"/>
                </c:ext>
              </c:extLst>
            </c:dLbl>
            <c:spPr>
              <a:solidFill>
                <a:schemeClr val="lt1"/>
              </a:solidFill>
              <a:ln w="12700" cap="flat" cmpd="sng" algn="ctr">
                <a:solidFill>
                  <a:schemeClr val="accent2"/>
                </a:solidFill>
                <a:prstDash val="solid"/>
                <a:miter lim="800000"/>
              </a:ln>
              <a:effectLst/>
            </c:spPr>
            <c:txPr>
              <a:bodyPr rot="0" vert="horz"/>
              <a:lstStyle/>
              <a:p>
                <a:pPr>
                  <a:defRPr sz="1400">
                    <a:solidFill>
                      <a:schemeClr val="dk1"/>
                    </a:solidFill>
                    <a:latin typeface="+mn-lt"/>
                    <a:ea typeface="+mn-ea"/>
                    <a:cs typeface="+mn-cs"/>
                  </a:defRPr>
                </a:pPr>
                <a:endParaRPr lang="en-US"/>
              </a:p>
            </c:txPr>
            <c:dLblPos val="ct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Professional &amp; Elective Cources</c:v>
                </c:pt>
                <c:pt idx="1">
                  <c:v>Basic Engineering Cources </c:v>
                </c:pt>
                <c:pt idx="2">
                  <c:v>Basic Mathematics Cources</c:v>
                </c:pt>
                <c:pt idx="3">
                  <c:v>Humanities &amp; Social Sicence Cources</c:v>
                </c:pt>
                <c:pt idx="4">
                  <c:v>Seminar &amp; Project works</c:v>
                </c:pt>
              </c:strCache>
            </c:strRef>
          </c:cat>
          <c:val>
            <c:numRef>
              <c:f>Sheet1!$B$2:$B$6</c:f>
              <c:numCache>
                <c:formatCode>General</c:formatCode>
                <c:ptCount val="5"/>
                <c:pt idx="0">
                  <c:v>64</c:v>
                </c:pt>
                <c:pt idx="1">
                  <c:v>12.5</c:v>
                </c:pt>
                <c:pt idx="2">
                  <c:v>12.5</c:v>
                </c:pt>
                <c:pt idx="3">
                  <c:v>8</c:v>
                </c:pt>
                <c:pt idx="4">
                  <c:v>3</c:v>
                </c:pt>
              </c:numCache>
            </c:numRef>
          </c:val>
          <c:extLst>
            <c:ext xmlns:c16="http://schemas.microsoft.com/office/drawing/2014/chart" uri="{C3380CC4-5D6E-409C-BE32-E72D297353CC}">
              <c16:uniqueId val="{00000000-C497-412A-B2FF-B27E0C5938B4}"/>
            </c:ext>
          </c:extLst>
        </c:ser>
        <c:dLbls>
          <c:showLegendKey val="0"/>
          <c:showVal val="0"/>
          <c:showCatName val="0"/>
          <c:showSerName val="0"/>
          <c:showPercent val="1"/>
          <c:showBubbleSize val="0"/>
          <c:showLeaderLines val="1"/>
        </c:dLbls>
        <c:firstSliceAng val="0"/>
      </c:pieChart>
    </c:plotArea>
    <c:legend>
      <c:legendPos val="b"/>
      <c:layout>
        <c:manualLayout>
          <c:xMode val="edge"/>
          <c:yMode val="edge"/>
          <c:x val="0.2688191138348977"/>
          <c:y val="0.56518424506147258"/>
          <c:w val="0.564609412339934"/>
          <c:h val="0.35148242160519411"/>
        </c:manualLayout>
      </c:layout>
      <c:overlay val="0"/>
      <c:txPr>
        <a:bodyPr rot="0" vert="horz"/>
        <a:lstStyle/>
        <a:p>
          <a:pPr>
            <a:defRPr sz="1600"/>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000" dirty="0">
                <a:latin typeface="Times New Roman" panose="02020603050405020304" pitchFamily="18" charset="0"/>
                <a:cs typeface="Times New Roman" panose="02020603050405020304" pitchFamily="18" charset="0"/>
              </a:rPr>
              <a:t>Antennas and Wave Propagation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427961699827262"/>
          <c:y val="0.32149099407147902"/>
          <c:w val="0.72333839096818975"/>
          <c:h val="0.4789329812862477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'[4 AWP.xlsx]Overall CO'!$K$7:$K$12</c:f>
              <c:strCache>
                <c:ptCount val="5"/>
                <c:pt idx="0">
                  <c:v>CO1</c:v>
                </c:pt>
                <c:pt idx="1">
                  <c:v>CO2</c:v>
                </c:pt>
                <c:pt idx="2">
                  <c:v>CO3</c:v>
                </c:pt>
                <c:pt idx="3">
                  <c:v>CO4</c:v>
                </c:pt>
                <c:pt idx="4">
                  <c:v>CO5</c:v>
                </c:pt>
              </c:strCache>
              <c:extLst/>
            </c:strRef>
          </c:cat>
          <c:val>
            <c:numRef>
              <c:f>'[4 AWP.xlsx]Overall CO'!$L$7:$L$12</c:f>
              <c:numCache>
                <c:formatCode>0.00</c:formatCode>
                <c:ptCount val="5"/>
                <c:pt idx="0">
                  <c:v>98.666666666666671</c:v>
                </c:pt>
                <c:pt idx="1">
                  <c:v>98.666666666666671</c:v>
                </c:pt>
                <c:pt idx="2">
                  <c:v>98.666666666666671</c:v>
                </c:pt>
                <c:pt idx="3">
                  <c:v>98.666666666666671</c:v>
                </c:pt>
                <c:pt idx="4">
                  <c:v>98.666666666666671</c:v>
                </c:pt>
              </c:numCache>
              <c:extLst/>
            </c:numRef>
          </c:val>
          <c:extLst>
            <c:ext xmlns:c16="http://schemas.microsoft.com/office/drawing/2014/chart" uri="{C3380CC4-5D6E-409C-BE32-E72D297353CC}">
              <c16:uniqueId val="{00000000-E938-4302-83C4-4E2A667D6655}"/>
            </c:ext>
          </c:extLst>
        </c:ser>
        <c:dLbls>
          <c:dLblPos val="outEnd"/>
          <c:showLegendKey val="0"/>
          <c:showVal val="1"/>
          <c:showCatName val="0"/>
          <c:showSerName val="0"/>
          <c:showPercent val="0"/>
          <c:showBubbleSize val="0"/>
        </c:dLbls>
        <c:gapWidth val="444"/>
        <c:overlap val="-90"/>
        <c:axId val="92123136"/>
        <c:axId val="92124672"/>
      </c:barChart>
      <c:catAx>
        <c:axId val="92123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92124672"/>
        <c:crosses val="autoZero"/>
        <c:auto val="1"/>
        <c:lblAlgn val="ctr"/>
        <c:lblOffset val="100"/>
        <c:noMultiLvlLbl val="0"/>
      </c:catAx>
      <c:valAx>
        <c:axId val="92124672"/>
        <c:scaling>
          <c:orientation val="minMax"/>
          <c:max val="100"/>
          <c:min val="0"/>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IN"/>
                  <a:t>CO Attainment</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crossAx val="9212313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image" Target="../media/image63.jpg"/></Relationships>
</file>

<file path=ppt/diagrams/_rels/data1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image" Target="../media/image102.jpeg"/></Relationships>
</file>

<file path=ppt/diagrams/_rels/data1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image" Target="../media/image105.jpeg"/></Relationships>
</file>

<file path=ppt/diagrams/_rels/data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png"/><Relationship Id="rId4" Type="http://schemas.openxmlformats.org/officeDocument/2006/relationships/image" Target="../media/image25.jpeg"/></Relationships>
</file>

<file path=ppt/diagrams/_rels/data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5.jpeg"/><Relationship Id="rId4" Type="http://schemas.openxmlformats.org/officeDocument/2006/relationships/image" Target="../media/image34.jpeg"/></Relationships>
</file>

<file path=ppt/diagrams/_rels/data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image" Target="../media/image60.jpg"/></Relationships>
</file>

<file path=ppt/diagrams/_rels/drawing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image" Target="../media/image63.jp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image" Target="../media/image102.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image" Target="../media/image10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png"/><Relationship Id="rId4" Type="http://schemas.openxmlformats.org/officeDocument/2006/relationships/image" Target="../media/image25.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5.jpeg"/><Relationship Id="rId4" Type="http://schemas.openxmlformats.org/officeDocument/2006/relationships/image" Target="../media/image34.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accent5_2#2">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10">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9">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2#14">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15">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DAF3D-75B0-4FAB-AB3D-6CF704B1AE6F}" type="doc">
      <dgm:prSet loTypeId="urn:microsoft.com/office/officeart/2005/8/layout/process4" loCatId="list" qsTypeId="urn:microsoft.com/office/officeart/2005/8/quickstyle/3d2#2" qsCatId="3D" csTypeId="urn:microsoft.com/office/officeart/2005/8/colors/accent5_2#2" csCatId="accent5" phldr="1"/>
      <dgm:spPr/>
      <dgm:t>
        <a:bodyPr/>
        <a:lstStyle/>
        <a:p>
          <a:endParaRPr lang="en-US"/>
        </a:p>
      </dgm:t>
    </dgm:pt>
    <dgm:pt modelId="{7639296D-B366-432D-9143-F17A12B7F9CF}">
      <dgm:prSet phldrT="[Text]" custT="1"/>
      <dgm:spPr/>
      <dgm:t>
        <a:bodyPr/>
        <a:lstStyle/>
        <a:p>
          <a:r>
            <a:rPr lang="en-IN" sz="3200" dirty="0">
              <a:latin typeface="Times New Roman" panose="02020603050405020304" pitchFamily="18" charset="0"/>
              <a:cs typeface="Times New Roman" panose="02020603050405020304" pitchFamily="18" charset="0"/>
            </a:rPr>
            <a:t>The Department achieves its mission through a well-defined quality policy which reads as  </a:t>
          </a:r>
          <a:endParaRPr lang="en-US" sz="3200" dirty="0">
            <a:latin typeface="Times New Roman" panose="02020603050405020304" pitchFamily="18" charset="0"/>
            <a:cs typeface="Times New Roman" panose="02020603050405020304" pitchFamily="18" charset="0"/>
          </a:endParaRPr>
        </a:p>
      </dgm:t>
    </dgm:pt>
    <dgm:pt modelId="{EB629EED-E6A2-423F-9961-F22F4B50A0BF}" type="parTrans" cxnId="{D819A7DA-FBE2-4F9D-8F46-722B0CE6B365}">
      <dgm:prSet/>
      <dgm:spPr/>
      <dgm:t>
        <a:bodyPr/>
        <a:lstStyle/>
        <a:p>
          <a:endParaRPr lang="en-US"/>
        </a:p>
      </dgm:t>
    </dgm:pt>
    <dgm:pt modelId="{D90B030C-5E16-432A-A532-2B63B4B20812}" type="sibTrans" cxnId="{D819A7DA-FBE2-4F9D-8F46-722B0CE6B365}">
      <dgm:prSet/>
      <dgm:spPr/>
      <dgm:t>
        <a:bodyPr/>
        <a:lstStyle/>
        <a:p>
          <a:endParaRPr lang="en-US"/>
        </a:p>
      </dgm:t>
    </dgm:pt>
    <dgm:pt modelId="{20A9ECFA-D604-4392-89EB-2E4B64792701}">
      <dgm:prSet phldrT="[Text]"/>
      <dgm:spPr/>
      <dgm:t>
        <a:bodyPr/>
        <a:lstStyle/>
        <a:p>
          <a:r>
            <a:rPr lang="en-IN" dirty="0">
              <a:latin typeface="Times New Roman" panose="02020603050405020304" pitchFamily="18" charset="0"/>
              <a:cs typeface="Times New Roman" panose="02020603050405020304" pitchFamily="18" charset="0"/>
            </a:rPr>
            <a:t>Imparting Globally Focused Education </a:t>
          </a:r>
          <a:endParaRPr lang="en-US" dirty="0">
            <a:latin typeface="Times New Roman" panose="02020603050405020304" pitchFamily="18" charset="0"/>
            <a:cs typeface="Times New Roman" panose="02020603050405020304" pitchFamily="18" charset="0"/>
          </a:endParaRPr>
        </a:p>
      </dgm:t>
    </dgm:pt>
    <dgm:pt modelId="{386826B4-FB8A-4104-8126-AD604388180E}" type="parTrans" cxnId="{C6940385-B227-419F-97EE-6693ADCB627E}">
      <dgm:prSet/>
      <dgm:spPr/>
      <dgm:t>
        <a:bodyPr/>
        <a:lstStyle/>
        <a:p>
          <a:endParaRPr lang="en-US"/>
        </a:p>
      </dgm:t>
    </dgm:pt>
    <dgm:pt modelId="{45DEB5A0-0F49-4BD6-BD93-1CC827046B5F}" type="sibTrans" cxnId="{C6940385-B227-419F-97EE-6693ADCB627E}">
      <dgm:prSet/>
      <dgm:spPr/>
      <dgm:t>
        <a:bodyPr/>
        <a:lstStyle/>
        <a:p>
          <a:endParaRPr lang="en-US"/>
        </a:p>
      </dgm:t>
    </dgm:pt>
    <dgm:pt modelId="{59A1C3C9-813D-435F-AE96-897FAA274DB8}">
      <dgm:prSet phldrT="[Text]"/>
      <dgm:spPr/>
      <dgm:t>
        <a:bodyPr/>
        <a:lstStyle/>
        <a:p>
          <a:r>
            <a:rPr lang="en-IN" dirty="0">
              <a:latin typeface="Times New Roman" panose="02020603050405020304" pitchFamily="18" charset="0"/>
              <a:cs typeface="Times New Roman" panose="02020603050405020304" pitchFamily="18" charset="0"/>
            </a:rPr>
            <a:t> Creating World Class Professionals </a:t>
          </a:r>
          <a:endParaRPr lang="en-US" dirty="0">
            <a:latin typeface="Times New Roman" panose="02020603050405020304" pitchFamily="18" charset="0"/>
            <a:cs typeface="Times New Roman" panose="02020603050405020304" pitchFamily="18" charset="0"/>
          </a:endParaRPr>
        </a:p>
      </dgm:t>
    </dgm:pt>
    <dgm:pt modelId="{C98F3650-980E-41F0-AC3E-2FA4312B977C}" type="parTrans" cxnId="{9EFC89C8-21CF-48FD-BB49-D7428EB8FEE6}">
      <dgm:prSet/>
      <dgm:spPr/>
      <dgm:t>
        <a:bodyPr/>
        <a:lstStyle/>
        <a:p>
          <a:endParaRPr lang="en-US"/>
        </a:p>
      </dgm:t>
    </dgm:pt>
    <dgm:pt modelId="{BD22D459-D362-40C4-A0D5-3DE6961A1EFE}" type="sibTrans" cxnId="{9EFC89C8-21CF-48FD-BB49-D7428EB8FEE6}">
      <dgm:prSet/>
      <dgm:spPr/>
      <dgm:t>
        <a:bodyPr/>
        <a:lstStyle/>
        <a:p>
          <a:endParaRPr lang="en-US"/>
        </a:p>
      </dgm:t>
    </dgm:pt>
    <dgm:pt modelId="{A7E58FC0-93E1-4067-88D7-1CD599AFD6A7}">
      <dgm:prSet phldrT="[Text]"/>
      <dgm:spPr/>
      <dgm:t>
        <a:bodyPr/>
        <a:lstStyle/>
        <a:p>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 Developing State of the Art Infrastructure and well-Endowed Faculty </a:t>
          </a:r>
          <a:endParaRPr lang="en-US" dirty="0">
            <a:latin typeface="Times New Roman" panose="02020603050405020304" pitchFamily="18" charset="0"/>
            <a:cs typeface="Times New Roman" panose="02020603050405020304" pitchFamily="18" charset="0"/>
          </a:endParaRPr>
        </a:p>
      </dgm:t>
    </dgm:pt>
    <dgm:pt modelId="{23F1AA1E-091C-47E9-B4DF-F6CBC453437A}" type="parTrans" cxnId="{F14938E0-52BD-460D-8BE4-55989504E140}">
      <dgm:prSet/>
      <dgm:spPr/>
      <dgm:t>
        <a:bodyPr/>
        <a:lstStyle/>
        <a:p>
          <a:endParaRPr lang="en-US"/>
        </a:p>
      </dgm:t>
    </dgm:pt>
    <dgm:pt modelId="{67E36F7C-5A84-4096-A577-A57A3AA20F9A}" type="sibTrans" cxnId="{F14938E0-52BD-460D-8BE4-55989504E140}">
      <dgm:prSet/>
      <dgm:spPr/>
      <dgm:t>
        <a:bodyPr/>
        <a:lstStyle/>
        <a:p>
          <a:endParaRPr lang="en-US"/>
        </a:p>
      </dgm:t>
    </dgm:pt>
    <dgm:pt modelId="{CB50DCCA-C993-432C-AA54-0CAD8D3028B3}">
      <dgm:prSet/>
      <dgm:spPr/>
      <dgm:t>
        <a:bodyPr/>
        <a:lstStyle/>
        <a:p>
          <a:endParaRPr lang="en-US" dirty="0">
            <a:latin typeface="Times New Roman" panose="02020603050405020304" pitchFamily="18" charset="0"/>
            <a:cs typeface="Times New Roman" panose="02020603050405020304" pitchFamily="18" charset="0"/>
          </a:endParaRPr>
        </a:p>
      </dgm:t>
    </dgm:pt>
    <dgm:pt modelId="{4C2AFA96-2B51-430D-BF3A-BCD5D01763D7}" type="parTrans" cxnId="{792A34A5-23B8-48E8-86FD-56B5EC252032}">
      <dgm:prSet/>
      <dgm:spPr/>
      <dgm:t>
        <a:bodyPr/>
        <a:lstStyle/>
        <a:p>
          <a:endParaRPr lang="en-US"/>
        </a:p>
      </dgm:t>
    </dgm:pt>
    <dgm:pt modelId="{7693F485-46A1-4B00-9CBD-FA82683A6D7E}" type="sibTrans" cxnId="{792A34A5-23B8-48E8-86FD-56B5EC252032}">
      <dgm:prSet/>
      <dgm:spPr/>
      <dgm:t>
        <a:bodyPr/>
        <a:lstStyle/>
        <a:p>
          <a:endParaRPr lang="en-US"/>
        </a:p>
      </dgm:t>
    </dgm:pt>
    <dgm:pt modelId="{C1444AB5-D29B-4DF6-A522-175025CFE1FA}">
      <dgm:prSet/>
      <dgm:spPr/>
      <dgm:t>
        <a:bodyPr/>
        <a:lstStyle/>
        <a:p>
          <a:r>
            <a:rPr lang="en-IN" dirty="0">
              <a:latin typeface="Times New Roman" panose="02020603050405020304" pitchFamily="18" charset="0"/>
              <a:cs typeface="Times New Roman" panose="02020603050405020304" pitchFamily="18" charset="0"/>
            </a:rPr>
            <a:t>Imparting Knowledge Through Team Work and Incessant Efforts.</a:t>
          </a:r>
        </a:p>
      </dgm:t>
    </dgm:pt>
    <dgm:pt modelId="{9C92946C-4731-4A61-A287-345498687BE0}" type="parTrans" cxnId="{3C4083D5-99A8-419F-A264-84241095AAB2}">
      <dgm:prSet/>
      <dgm:spPr/>
      <dgm:t>
        <a:bodyPr/>
        <a:lstStyle/>
        <a:p>
          <a:endParaRPr lang="en-US"/>
        </a:p>
      </dgm:t>
    </dgm:pt>
    <dgm:pt modelId="{E250D62F-34FD-4EE7-98F5-0EA9C5BD47F3}" type="sibTrans" cxnId="{3C4083D5-99A8-419F-A264-84241095AAB2}">
      <dgm:prSet/>
      <dgm:spPr/>
      <dgm:t>
        <a:bodyPr/>
        <a:lstStyle/>
        <a:p>
          <a:endParaRPr lang="en-US"/>
        </a:p>
      </dgm:t>
    </dgm:pt>
    <dgm:pt modelId="{A83A2311-8B5B-4304-A4AD-C93A9E1D5E0D}" type="pres">
      <dgm:prSet presAssocID="{953DAF3D-75B0-4FAB-AB3D-6CF704B1AE6F}" presName="Name0" presStyleCnt="0">
        <dgm:presLayoutVars>
          <dgm:dir/>
          <dgm:animLvl val="lvl"/>
          <dgm:resizeHandles val="exact"/>
        </dgm:presLayoutVars>
      </dgm:prSet>
      <dgm:spPr/>
    </dgm:pt>
    <dgm:pt modelId="{389D1CF0-3057-4407-821E-8E88ED6A60B8}" type="pres">
      <dgm:prSet presAssocID="{7639296D-B366-432D-9143-F17A12B7F9CF}" presName="boxAndChildren" presStyleCnt="0"/>
      <dgm:spPr/>
    </dgm:pt>
    <dgm:pt modelId="{FCBA6BD3-62AB-4C51-A8C2-4E6E3ECB4871}" type="pres">
      <dgm:prSet presAssocID="{7639296D-B366-432D-9143-F17A12B7F9CF}" presName="parentTextBox" presStyleLbl="node1" presStyleIdx="0" presStyleCnt="1"/>
      <dgm:spPr/>
    </dgm:pt>
    <dgm:pt modelId="{887722CA-2582-4EE6-A315-7D805A7E5539}" type="pres">
      <dgm:prSet presAssocID="{7639296D-B366-432D-9143-F17A12B7F9CF}" presName="entireBox" presStyleLbl="node1" presStyleIdx="0" presStyleCnt="1" custLinFactNeighborX="-9102" custLinFactNeighborY="0"/>
      <dgm:spPr/>
    </dgm:pt>
    <dgm:pt modelId="{B84C497B-ECB7-4CA8-AB21-A3131BE40C6F}" type="pres">
      <dgm:prSet presAssocID="{7639296D-B366-432D-9143-F17A12B7F9CF}" presName="descendantBox" presStyleCnt="0"/>
      <dgm:spPr/>
    </dgm:pt>
    <dgm:pt modelId="{D3F65891-6065-4C2B-8C93-B0419D741504}" type="pres">
      <dgm:prSet presAssocID="{20A9ECFA-D604-4392-89EB-2E4B64792701}" presName="childTextBox" presStyleLbl="fgAccFollowNode1" presStyleIdx="0" presStyleCnt="4" custLinFactNeighborX="5735" custLinFactNeighborY="-7662">
        <dgm:presLayoutVars>
          <dgm:bulletEnabled val="1"/>
        </dgm:presLayoutVars>
      </dgm:prSet>
      <dgm:spPr/>
    </dgm:pt>
    <dgm:pt modelId="{ACBAE531-1989-4A43-8943-253958B8D0D6}" type="pres">
      <dgm:prSet presAssocID="{59A1C3C9-813D-435F-AE96-897FAA274DB8}" presName="childTextBox" presStyleLbl="fgAccFollowNode1" presStyleIdx="1" presStyleCnt="4" custLinFactNeighborX="4779" custLinFactNeighborY="-21070">
        <dgm:presLayoutVars>
          <dgm:bulletEnabled val="1"/>
        </dgm:presLayoutVars>
      </dgm:prSet>
      <dgm:spPr/>
    </dgm:pt>
    <dgm:pt modelId="{74B53321-5D28-414B-8BC4-6808D929976C}" type="pres">
      <dgm:prSet presAssocID="{A7E58FC0-93E1-4067-88D7-1CD599AFD6A7}" presName="childTextBox" presStyleLbl="fgAccFollowNode1" presStyleIdx="2" presStyleCnt="4" custLinFactNeighborX="-5192" custLinFactNeighborY="-479">
        <dgm:presLayoutVars>
          <dgm:bulletEnabled val="1"/>
        </dgm:presLayoutVars>
      </dgm:prSet>
      <dgm:spPr/>
    </dgm:pt>
    <dgm:pt modelId="{8ADB23EF-EE44-4279-AC65-B3388DB216BF}" type="pres">
      <dgm:prSet presAssocID="{C1444AB5-D29B-4DF6-A522-175025CFE1FA}" presName="childTextBox" presStyleLbl="fgAccFollowNode1" presStyleIdx="3" presStyleCnt="4" custLinFactNeighborX="-4123" custLinFactNeighborY="-19155">
        <dgm:presLayoutVars>
          <dgm:bulletEnabled val="1"/>
        </dgm:presLayoutVars>
      </dgm:prSet>
      <dgm:spPr/>
    </dgm:pt>
  </dgm:ptLst>
  <dgm:cxnLst>
    <dgm:cxn modelId="{6D533332-B148-402A-A8AC-6313DD30B54C}" type="presOf" srcId="{C1444AB5-D29B-4DF6-A522-175025CFE1FA}" destId="{8ADB23EF-EE44-4279-AC65-B3388DB216BF}" srcOrd="0" destOrd="0" presId="urn:microsoft.com/office/officeart/2005/8/layout/process4"/>
    <dgm:cxn modelId="{55B8D93B-54BC-4414-BC92-73D4CD92D2B9}" type="presOf" srcId="{7639296D-B366-432D-9143-F17A12B7F9CF}" destId="{887722CA-2582-4EE6-A315-7D805A7E5539}" srcOrd="1" destOrd="0" presId="urn:microsoft.com/office/officeart/2005/8/layout/process4"/>
    <dgm:cxn modelId="{2561C243-1A1F-448B-AE2D-2338E69B95D9}" type="presOf" srcId="{A7E58FC0-93E1-4067-88D7-1CD599AFD6A7}" destId="{74B53321-5D28-414B-8BC4-6808D929976C}" srcOrd="0" destOrd="0" presId="urn:microsoft.com/office/officeart/2005/8/layout/process4"/>
    <dgm:cxn modelId="{893DEB75-A267-4FB6-8FF2-D8ECB4B5CBE3}" type="presOf" srcId="{953DAF3D-75B0-4FAB-AB3D-6CF704B1AE6F}" destId="{A83A2311-8B5B-4304-A4AD-C93A9E1D5E0D}" srcOrd="0" destOrd="0" presId="urn:microsoft.com/office/officeart/2005/8/layout/process4"/>
    <dgm:cxn modelId="{B2A26980-E58C-4EA0-94BB-DACC6DA34D15}" type="presOf" srcId="{20A9ECFA-D604-4392-89EB-2E4B64792701}" destId="{D3F65891-6065-4C2B-8C93-B0419D741504}" srcOrd="0" destOrd="0" presId="urn:microsoft.com/office/officeart/2005/8/layout/process4"/>
    <dgm:cxn modelId="{C6940385-B227-419F-97EE-6693ADCB627E}" srcId="{7639296D-B366-432D-9143-F17A12B7F9CF}" destId="{20A9ECFA-D604-4392-89EB-2E4B64792701}" srcOrd="0" destOrd="0" parTransId="{386826B4-FB8A-4104-8126-AD604388180E}" sibTransId="{45DEB5A0-0F49-4BD6-BD93-1CC827046B5F}"/>
    <dgm:cxn modelId="{8D501086-4919-495D-A291-0D1BDF62F607}" type="presOf" srcId="{7639296D-B366-432D-9143-F17A12B7F9CF}" destId="{FCBA6BD3-62AB-4C51-A8C2-4E6E3ECB4871}" srcOrd="0" destOrd="0" presId="urn:microsoft.com/office/officeart/2005/8/layout/process4"/>
    <dgm:cxn modelId="{9064B7A1-0B6B-48E3-984A-7C0B209F0C52}" type="presOf" srcId="{CB50DCCA-C993-432C-AA54-0CAD8D3028B3}" destId="{74B53321-5D28-414B-8BC4-6808D929976C}" srcOrd="0" destOrd="1" presId="urn:microsoft.com/office/officeart/2005/8/layout/process4"/>
    <dgm:cxn modelId="{792A34A5-23B8-48E8-86FD-56B5EC252032}" srcId="{A7E58FC0-93E1-4067-88D7-1CD599AFD6A7}" destId="{CB50DCCA-C993-432C-AA54-0CAD8D3028B3}" srcOrd="0" destOrd="0" parTransId="{4C2AFA96-2B51-430D-BF3A-BCD5D01763D7}" sibTransId="{7693F485-46A1-4B00-9CBD-FA82683A6D7E}"/>
    <dgm:cxn modelId="{9EFC89C8-21CF-48FD-BB49-D7428EB8FEE6}" srcId="{7639296D-B366-432D-9143-F17A12B7F9CF}" destId="{59A1C3C9-813D-435F-AE96-897FAA274DB8}" srcOrd="1" destOrd="0" parTransId="{C98F3650-980E-41F0-AC3E-2FA4312B977C}" sibTransId="{BD22D459-D362-40C4-A0D5-3DE6961A1EFE}"/>
    <dgm:cxn modelId="{3C4083D5-99A8-419F-A264-84241095AAB2}" srcId="{7639296D-B366-432D-9143-F17A12B7F9CF}" destId="{C1444AB5-D29B-4DF6-A522-175025CFE1FA}" srcOrd="3" destOrd="0" parTransId="{9C92946C-4731-4A61-A287-345498687BE0}" sibTransId="{E250D62F-34FD-4EE7-98F5-0EA9C5BD47F3}"/>
    <dgm:cxn modelId="{D819A7DA-FBE2-4F9D-8F46-722B0CE6B365}" srcId="{953DAF3D-75B0-4FAB-AB3D-6CF704B1AE6F}" destId="{7639296D-B366-432D-9143-F17A12B7F9CF}" srcOrd="0" destOrd="0" parTransId="{EB629EED-E6A2-423F-9961-F22F4B50A0BF}" sibTransId="{D90B030C-5E16-432A-A532-2B63B4B20812}"/>
    <dgm:cxn modelId="{F14938E0-52BD-460D-8BE4-55989504E140}" srcId="{7639296D-B366-432D-9143-F17A12B7F9CF}" destId="{A7E58FC0-93E1-4067-88D7-1CD599AFD6A7}" srcOrd="2" destOrd="0" parTransId="{23F1AA1E-091C-47E9-B4DF-F6CBC453437A}" sibTransId="{67E36F7C-5A84-4096-A577-A57A3AA20F9A}"/>
    <dgm:cxn modelId="{4BCAE9F5-B1C2-4F44-A105-1581F47E3A57}" type="presOf" srcId="{59A1C3C9-813D-435F-AE96-897FAA274DB8}" destId="{ACBAE531-1989-4A43-8943-253958B8D0D6}" srcOrd="0" destOrd="0" presId="urn:microsoft.com/office/officeart/2005/8/layout/process4"/>
    <dgm:cxn modelId="{51E06CBD-2A19-4D54-B9A4-6035124C3A13}" type="presParOf" srcId="{A83A2311-8B5B-4304-A4AD-C93A9E1D5E0D}" destId="{389D1CF0-3057-4407-821E-8E88ED6A60B8}" srcOrd="0" destOrd="0" presId="urn:microsoft.com/office/officeart/2005/8/layout/process4"/>
    <dgm:cxn modelId="{FA3E111B-436A-438B-AB8F-6301F1B038FC}" type="presParOf" srcId="{389D1CF0-3057-4407-821E-8E88ED6A60B8}" destId="{FCBA6BD3-62AB-4C51-A8C2-4E6E3ECB4871}" srcOrd="0" destOrd="0" presId="urn:microsoft.com/office/officeart/2005/8/layout/process4"/>
    <dgm:cxn modelId="{24A78048-108C-4DFD-B245-5073C9C515B9}" type="presParOf" srcId="{389D1CF0-3057-4407-821E-8E88ED6A60B8}" destId="{887722CA-2582-4EE6-A315-7D805A7E5539}" srcOrd="1" destOrd="0" presId="urn:microsoft.com/office/officeart/2005/8/layout/process4"/>
    <dgm:cxn modelId="{8031E97C-4062-4300-A0A2-37002AE9BFC7}" type="presParOf" srcId="{389D1CF0-3057-4407-821E-8E88ED6A60B8}" destId="{B84C497B-ECB7-4CA8-AB21-A3131BE40C6F}" srcOrd="2" destOrd="0" presId="urn:microsoft.com/office/officeart/2005/8/layout/process4"/>
    <dgm:cxn modelId="{87966712-48F4-43BF-8E4A-FF20F26A80AE}" type="presParOf" srcId="{B84C497B-ECB7-4CA8-AB21-A3131BE40C6F}" destId="{D3F65891-6065-4C2B-8C93-B0419D741504}" srcOrd="0" destOrd="0" presId="urn:microsoft.com/office/officeart/2005/8/layout/process4"/>
    <dgm:cxn modelId="{D80948BD-B3FB-4A68-A57E-144C8DF876A6}" type="presParOf" srcId="{B84C497B-ECB7-4CA8-AB21-A3131BE40C6F}" destId="{ACBAE531-1989-4A43-8943-253958B8D0D6}" srcOrd="1" destOrd="0" presId="urn:microsoft.com/office/officeart/2005/8/layout/process4"/>
    <dgm:cxn modelId="{CA5055D5-925D-4FA5-96BC-D5B58BA5514E}" type="presParOf" srcId="{B84C497B-ECB7-4CA8-AB21-A3131BE40C6F}" destId="{74B53321-5D28-414B-8BC4-6808D929976C}" srcOrd="2" destOrd="0" presId="urn:microsoft.com/office/officeart/2005/8/layout/process4"/>
    <dgm:cxn modelId="{85D9644D-6086-407F-A904-6D4CD1D60BF4}" type="presParOf" srcId="{B84C497B-ECB7-4CA8-AB21-A3131BE40C6F}" destId="{8ADB23EF-EE44-4279-AC65-B3388DB216BF}"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6CDAAF-8596-41EF-8CCD-6B7474CA068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IN"/>
        </a:p>
      </dgm:t>
    </dgm:pt>
    <dgm:pt modelId="{A626E4AA-8F01-437D-9DF9-2C2871644DB8}">
      <dgm:prSet phldrT="[Text]" custT="1"/>
      <dgm:spPr>
        <a:solidFill>
          <a:schemeClr val="accent1">
            <a:lumMod val="40000"/>
            <a:lumOff val="60000"/>
          </a:schemeClr>
        </a:solidFill>
      </dgm:spPr>
      <dgm:t>
        <a:bodyPr/>
        <a:lstStyle/>
        <a:p>
          <a:r>
            <a:rPr lang="en-US" sz="1900" b="1" dirty="0">
              <a:solidFill>
                <a:schemeClr val="tx1"/>
              </a:solidFill>
              <a:latin typeface="Times New Roman" panose="02020603050405020304" pitchFamily="18" charset="0"/>
              <a:cs typeface="Times New Roman" panose="02020603050405020304" pitchFamily="18" charset="0"/>
            </a:rPr>
            <a:t>Leave Provision</a:t>
          </a:r>
          <a:endParaRPr lang="en-IN" sz="1900" b="1" dirty="0">
            <a:solidFill>
              <a:schemeClr val="tx1"/>
            </a:solidFill>
            <a:latin typeface="Times New Roman" panose="02020603050405020304" pitchFamily="18" charset="0"/>
            <a:cs typeface="Times New Roman" panose="02020603050405020304" pitchFamily="18" charset="0"/>
          </a:endParaRPr>
        </a:p>
      </dgm:t>
    </dgm:pt>
    <dgm:pt modelId="{ABD38787-DF8B-4297-BBD7-89FF08D66068}" type="parTrans" cxnId="{3C43146A-FF04-4328-9DBA-1F4F88B7AE4C}">
      <dgm:prSet/>
      <dgm:spPr/>
      <dgm:t>
        <a:bodyPr/>
        <a:lstStyle/>
        <a:p>
          <a:endParaRPr lang="en-IN"/>
        </a:p>
      </dgm:t>
    </dgm:pt>
    <dgm:pt modelId="{2098D0D9-B3E1-4B05-A626-18FAD2B518C7}" type="sibTrans" cxnId="{3C43146A-FF04-4328-9DBA-1F4F88B7AE4C}">
      <dgm:prSet/>
      <dgm:spPr/>
      <dgm:t>
        <a:bodyPr/>
        <a:lstStyle/>
        <a:p>
          <a:endParaRPr lang="en-IN"/>
        </a:p>
      </dgm:t>
    </dgm:pt>
    <dgm:pt modelId="{9B35D6BF-08A3-4747-B8FD-AE2AF5F340BF}">
      <dgm:prSet phldrT="[Text]" custT="1"/>
      <dgm:spPr>
        <a:solidFill>
          <a:schemeClr val="accent1">
            <a:lumMod val="40000"/>
            <a:lumOff val="60000"/>
          </a:schemeClr>
        </a:solidFill>
      </dgm:spPr>
      <dgm:t>
        <a:bodyPr/>
        <a:lstStyle/>
        <a:p>
          <a:r>
            <a:rPr lang="en-US" sz="1500" dirty="0">
              <a:solidFill>
                <a:schemeClr val="tx1"/>
              </a:solidFill>
              <a:latin typeface="Times New Roman" panose="02020603050405020304" pitchFamily="18" charset="0"/>
              <a:cs typeface="Times New Roman" panose="02020603050405020304" pitchFamily="18" charset="0"/>
            </a:rPr>
            <a:t>Maternity Leave, Perennity Leave,   Study leave, CL, EL,PL.</a:t>
          </a:r>
          <a:endParaRPr lang="en-IN" sz="1500" dirty="0">
            <a:solidFill>
              <a:schemeClr val="tx1"/>
            </a:solidFill>
            <a:latin typeface="Times New Roman" panose="02020603050405020304" pitchFamily="18" charset="0"/>
            <a:cs typeface="Times New Roman" panose="02020603050405020304" pitchFamily="18" charset="0"/>
          </a:endParaRPr>
        </a:p>
      </dgm:t>
    </dgm:pt>
    <dgm:pt modelId="{8B06CDC8-549F-4724-8C00-D48B6B8BE6D4}" type="parTrans" cxnId="{52868D79-17F3-4428-9081-7294BC85BA66}">
      <dgm:prSet/>
      <dgm:spPr/>
      <dgm:t>
        <a:bodyPr/>
        <a:lstStyle/>
        <a:p>
          <a:endParaRPr lang="en-IN"/>
        </a:p>
      </dgm:t>
    </dgm:pt>
    <dgm:pt modelId="{090B15B5-7C62-43E7-926E-21034FF6F981}" type="sibTrans" cxnId="{52868D79-17F3-4428-9081-7294BC85BA66}">
      <dgm:prSet/>
      <dgm:spPr/>
      <dgm:t>
        <a:bodyPr/>
        <a:lstStyle/>
        <a:p>
          <a:endParaRPr lang="en-IN"/>
        </a:p>
      </dgm:t>
    </dgm:pt>
    <dgm:pt modelId="{C652A009-4A02-442F-A171-07F36865B4D8}">
      <dgm:prSet phldrT="[Text]" custT="1"/>
      <dgm:spPr>
        <a:solidFill>
          <a:schemeClr val="accent4">
            <a:lumMod val="20000"/>
            <a:lumOff val="80000"/>
          </a:schemeClr>
        </a:solidFill>
      </dgm:spPr>
      <dgm:t>
        <a:bodyPr/>
        <a:lstStyle/>
        <a:p>
          <a:r>
            <a:rPr lang="en-US" sz="1900" b="1" dirty="0">
              <a:solidFill>
                <a:schemeClr val="tx1"/>
              </a:solidFill>
              <a:latin typeface="Times New Roman" panose="02020603050405020304" pitchFamily="18" charset="0"/>
              <a:cs typeface="Times New Roman" panose="02020603050405020304" pitchFamily="18" charset="0"/>
            </a:rPr>
            <a:t>Fee Concession </a:t>
          </a:r>
          <a:endParaRPr lang="en-IN" sz="1900" b="1" dirty="0">
            <a:solidFill>
              <a:schemeClr val="tx1"/>
            </a:solidFill>
            <a:latin typeface="Times New Roman" panose="02020603050405020304" pitchFamily="18" charset="0"/>
            <a:cs typeface="Times New Roman" panose="02020603050405020304" pitchFamily="18" charset="0"/>
          </a:endParaRPr>
        </a:p>
      </dgm:t>
    </dgm:pt>
    <dgm:pt modelId="{271A22C1-F4D4-4DDE-9208-9E2DBC303FA5}" type="parTrans" cxnId="{B3BE1789-8BB7-4AA0-B4A4-760B2AC24413}">
      <dgm:prSet/>
      <dgm:spPr/>
      <dgm:t>
        <a:bodyPr/>
        <a:lstStyle/>
        <a:p>
          <a:endParaRPr lang="en-IN"/>
        </a:p>
      </dgm:t>
    </dgm:pt>
    <dgm:pt modelId="{63225617-1826-4A8C-AA10-F006355F8AA7}" type="sibTrans" cxnId="{B3BE1789-8BB7-4AA0-B4A4-760B2AC24413}">
      <dgm:prSet/>
      <dgm:spPr/>
      <dgm:t>
        <a:bodyPr/>
        <a:lstStyle/>
        <a:p>
          <a:endParaRPr lang="en-IN"/>
        </a:p>
      </dgm:t>
    </dgm:pt>
    <dgm:pt modelId="{FC86BCE6-ED66-4D48-8B9A-7C0D5B14CE6A}">
      <dgm:prSet phldrT="[Text]" custT="1"/>
      <dgm:spPr>
        <a:solidFill>
          <a:schemeClr val="accent4">
            <a:lumMod val="20000"/>
            <a:lumOff val="80000"/>
          </a:schemeClr>
        </a:solidFill>
      </dgm:spPr>
      <dgm:t>
        <a:bodyPr/>
        <a:lstStyle/>
        <a:p>
          <a:r>
            <a:rPr lang="en-US" sz="1500" dirty="0">
              <a:solidFill>
                <a:schemeClr val="tx1"/>
              </a:solidFill>
              <a:latin typeface="Times New Roman" panose="02020603050405020304" pitchFamily="18" charset="0"/>
              <a:cs typeface="Times New Roman" panose="02020603050405020304" pitchFamily="18" charset="0"/>
            </a:rPr>
            <a:t>Tuition Fee &amp; Transport Fee for Children of Staff.</a:t>
          </a:r>
          <a:endParaRPr lang="en-IN" sz="1500" dirty="0">
            <a:solidFill>
              <a:schemeClr val="tx1"/>
            </a:solidFill>
            <a:latin typeface="Times New Roman" panose="02020603050405020304" pitchFamily="18" charset="0"/>
            <a:cs typeface="Times New Roman" panose="02020603050405020304" pitchFamily="18" charset="0"/>
          </a:endParaRPr>
        </a:p>
      </dgm:t>
    </dgm:pt>
    <dgm:pt modelId="{077093B6-D73E-407A-9FC3-36A2BB0BB3DF}" type="parTrans" cxnId="{26131155-10ED-4D9F-8A15-D89621EB7066}">
      <dgm:prSet/>
      <dgm:spPr/>
      <dgm:t>
        <a:bodyPr/>
        <a:lstStyle/>
        <a:p>
          <a:endParaRPr lang="en-IN"/>
        </a:p>
      </dgm:t>
    </dgm:pt>
    <dgm:pt modelId="{851B726C-38EC-4FF1-AD7A-876CAC1FBC42}" type="sibTrans" cxnId="{26131155-10ED-4D9F-8A15-D89621EB7066}">
      <dgm:prSet/>
      <dgm:spPr/>
      <dgm:t>
        <a:bodyPr/>
        <a:lstStyle/>
        <a:p>
          <a:endParaRPr lang="en-IN"/>
        </a:p>
      </dgm:t>
    </dgm:pt>
    <dgm:pt modelId="{72D1CB83-5792-47CC-8AD8-9A03A282FBF8}" type="pres">
      <dgm:prSet presAssocID="{816CDAAF-8596-41EF-8CCD-6B7474CA0682}" presName="linear" presStyleCnt="0">
        <dgm:presLayoutVars>
          <dgm:dir/>
          <dgm:resizeHandles val="exact"/>
        </dgm:presLayoutVars>
      </dgm:prSet>
      <dgm:spPr/>
    </dgm:pt>
    <dgm:pt modelId="{CC24B07A-535C-4E1F-B73E-059EC4459362}" type="pres">
      <dgm:prSet presAssocID="{A626E4AA-8F01-437D-9DF9-2C2871644DB8}" presName="comp" presStyleCnt="0"/>
      <dgm:spPr/>
    </dgm:pt>
    <dgm:pt modelId="{50786633-D64B-43F3-9B94-26E9E12EFB7F}" type="pres">
      <dgm:prSet presAssocID="{A626E4AA-8F01-437D-9DF9-2C2871644DB8}" presName="box" presStyleLbl="node1" presStyleIdx="0" presStyleCnt="2" custLinFactNeighborX="-1322" custLinFactNeighborY="-56035"/>
      <dgm:spPr/>
    </dgm:pt>
    <dgm:pt modelId="{508B2B9A-A990-4EA7-AEB9-088727639CDA}" type="pres">
      <dgm:prSet presAssocID="{A626E4AA-8F01-437D-9DF9-2C2871644DB8}"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935D8ADB-40FF-48AF-A2B0-5FEAAB614E96}" type="pres">
      <dgm:prSet presAssocID="{A626E4AA-8F01-437D-9DF9-2C2871644DB8}" presName="text" presStyleLbl="node1" presStyleIdx="0" presStyleCnt="2">
        <dgm:presLayoutVars>
          <dgm:bulletEnabled val="1"/>
        </dgm:presLayoutVars>
      </dgm:prSet>
      <dgm:spPr/>
    </dgm:pt>
    <dgm:pt modelId="{2A70A2E4-BD9A-4CB5-8197-B046D862425C}" type="pres">
      <dgm:prSet presAssocID="{2098D0D9-B3E1-4B05-A626-18FAD2B518C7}" presName="spacer" presStyleCnt="0"/>
      <dgm:spPr/>
    </dgm:pt>
    <dgm:pt modelId="{8EFFBD40-BB05-4CB3-8788-335EC1BD4B0D}" type="pres">
      <dgm:prSet presAssocID="{C652A009-4A02-442F-A171-07F36865B4D8}" presName="comp" presStyleCnt="0"/>
      <dgm:spPr/>
    </dgm:pt>
    <dgm:pt modelId="{0F71A2F0-B257-446E-ADCA-A7E4B67D4A70}" type="pres">
      <dgm:prSet presAssocID="{C652A009-4A02-442F-A171-07F36865B4D8}" presName="box" presStyleLbl="node1" presStyleIdx="1" presStyleCnt="2" custLinFactNeighborY="-1262"/>
      <dgm:spPr/>
    </dgm:pt>
    <dgm:pt modelId="{57EDA38F-952B-4F48-B6B0-3B75D4E681AC}" type="pres">
      <dgm:prSet presAssocID="{C652A009-4A02-442F-A171-07F36865B4D8}" presName="img" presStyleLbl="fgImgPlace1" presStyleIdx="1" presStyleCnt="2" custLinFactNeighborX="703" custLinFactNeighborY="294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dgm:spPr>
    </dgm:pt>
    <dgm:pt modelId="{CD6EB31A-A92B-4FC2-8B13-B997BE518048}" type="pres">
      <dgm:prSet presAssocID="{C652A009-4A02-442F-A171-07F36865B4D8}" presName="text" presStyleLbl="node1" presStyleIdx="1" presStyleCnt="2">
        <dgm:presLayoutVars>
          <dgm:bulletEnabled val="1"/>
        </dgm:presLayoutVars>
      </dgm:prSet>
      <dgm:spPr/>
    </dgm:pt>
  </dgm:ptLst>
  <dgm:cxnLst>
    <dgm:cxn modelId="{D73B2104-4573-4297-B9B2-6A0135EE2BF4}" type="presOf" srcId="{A626E4AA-8F01-437D-9DF9-2C2871644DB8}" destId="{50786633-D64B-43F3-9B94-26E9E12EFB7F}" srcOrd="0" destOrd="0" presId="urn:microsoft.com/office/officeart/2005/8/layout/vList4"/>
    <dgm:cxn modelId="{7E90A43E-D036-42F1-839A-7B7553496513}" type="presOf" srcId="{C652A009-4A02-442F-A171-07F36865B4D8}" destId="{0F71A2F0-B257-446E-ADCA-A7E4B67D4A70}" srcOrd="0" destOrd="0" presId="urn:microsoft.com/office/officeart/2005/8/layout/vList4"/>
    <dgm:cxn modelId="{DE2AF741-3607-420A-960C-E5BAF9EE3481}" type="presOf" srcId="{9B35D6BF-08A3-4747-B8FD-AE2AF5F340BF}" destId="{935D8ADB-40FF-48AF-A2B0-5FEAAB614E96}" srcOrd="1" destOrd="1" presId="urn:microsoft.com/office/officeart/2005/8/layout/vList4"/>
    <dgm:cxn modelId="{3C43146A-FF04-4328-9DBA-1F4F88B7AE4C}" srcId="{816CDAAF-8596-41EF-8CCD-6B7474CA0682}" destId="{A626E4AA-8F01-437D-9DF9-2C2871644DB8}" srcOrd="0" destOrd="0" parTransId="{ABD38787-DF8B-4297-BBD7-89FF08D66068}" sibTransId="{2098D0D9-B3E1-4B05-A626-18FAD2B518C7}"/>
    <dgm:cxn modelId="{A5612A4E-44B8-44F3-8233-65CCE86A950C}" type="presOf" srcId="{9B35D6BF-08A3-4747-B8FD-AE2AF5F340BF}" destId="{50786633-D64B-43F3-9B94-26E9E12EFB7F}" srcOrd="0" destOrd="1" presId="urn:microsoft.com/office/officeart/2005/8/layout/vList4"/>
    <dgm:cxn modelId="{26131155-10ED-4D9F-8A15-D89621EB7066}" srcId="{C652A009-4A02-442F-A171-07F36865B4D8}" destId="{FC86BCE6-ED66-4D48-8B9A-7C0D5B14CE6A}" srcOrd="0" destOrd="0" parTransId="{077093B6-D73E-407A-9FC3-36A2BB0BB3DF}" sibTransId="{851B726C-38EC-4FF1-AD7A-876CAC1FBC42}"/>
    <dgm:cxn modelId="{52868D79-17F3-4428-9081-7294BC85BA66}" srcId="{A626E4AA-8F01-437D-9DF9-2C2871644DB8}" destId="{9B35D6BF-08A3-4747-B8FD-AE2AF5F340BF}" srcOrd="0" destOrd="0" parTransId="{8B06CDC8-549F-4724-8C00-D48B6B8BE6D4}" sibTransId="{090B15B5-7C62-43E7-926E-21034FF6F981}"/>
    <dgm:cxn modelId="{F9F2C484-8D6B-4769-93CD-5BC4F44AF839}" type="presOf" srcId="{FC86BCE6-ED66-4D48-8B9A-7C0D5B14CE6A}" destId="{CD6EB31A-A92B-4FC2-8B13-B997BE518048}" srcOrd="1" destOrd="1" presId="urn:microsoft.com/office/officeart/2005/8/layout/vList4"/>
    <dgm:cxn modelId="{B3BE1789-8BB7-4AA0-B4A4-760B2AC24413}" srcId="{816CDAAF-8596-41EF-8CCD-6B7474CA0682}" destId="{C652A009-4A02-442F-A171-07F36865B4D8}" srcOrd="1" destOrd="0" parTransId="{271A22C1-F4D4-4DDE-9208-9E2DBC303FA5}" sibTransId="{63225617-1826-4A8C-AA10-F006355F8AA7}"/>
    <dgm:cxn modelId="{3DC18E8F-0E7D-40FB-9B83-1BC6A4ED6A5A}" type="presOf" srcId="{816CDAAF-8596-41EF-8CCD-6B7474CA0682}" destId="{72D1CB83-5792-47CC-8AD8-9A03A282FBF8}" srcOrd="0" destOrd="0" presId="urn:microsoft.com/office/officeart/2005/8/layout/vList4"/>
    <dgm:cxn modelId="{160E6093-5EBB-4172-8289-DBA062251564}" type="presOf" srcId="{C652A009-4A02-442F-A171-07F36865B4D8}" destId="{CD6EB31A-A92B-4FC2-8B13-B997BE518048}" srcOrd="1" destOrd="0" presId="urn:microsoft.com/office/officeart/2005/8/layout/vList4"/>
    <dgm:cxn modelId="{F3760F9F-D77D-411E-87D4-D8560F91E4F6}" type="presOf" srcId="{A626E4AA-8F01-437D-9DF9-2C2871644DB8}" destId="{935D8ADB-40FF-48AF-A2B0-5FEAAB614E96}" srcOrd="1" destOrd="0" presId="urn:microsoft.com/office/officeart/2005/8/layout/vList4"/>
    <dgm:cxn modelId="{39B3FADE-2DF4-4597-9926-DDB6FD048B23}" type="presOf" srcId="{FC86BCE6-ED66-4D48-8B9A-7C0D5B14CE6A}" destId="{0F71A2F0-B257-446E-ADCA-A7E4B67D4A70}" srcOrd="0" destOrd="1" presId="urn:microsoft.com/office/officeart/2005/8/layout/vList4"/>
    <dgm:cxn modelId="{3492F350-9114-4837-B5BD-AAFCFC165202}" type="presParOf" srcId="{72D1CB83-5792-47CC-8AD8-9A03A282FBF8}" destId="{CC24B07A-535C-4E1F-B73E-059EC4459362}" srcOrd="0" destOrd="0" presId="urn:microsoft.com/office/officeart/2005/8/layout/vList4"/>
    <dgm:cxn modelId="{4B2F5DBB-2F0F-4EA0-AE1B-7B6BB02FD807}" type="presParOf" srcId="{CC24B07A-535C-4E1F-B73E-059EC4459362}" destId="{50786633-D64B-43F3-9B94-26E9E12EFB7F}" srcOrd="0" destOrd="0" presId="urn:microsoft.com/office/officeart/2005/8/layout/vList4"/>
    <dgm:cxn modelId="{15BC6815-563E-4935-B5D0-513AEEDE1FAC}" type="presParOf" srcId="{CC24B07A-535C-4E1F-B73E-059EC4459362}" destId="{508B2B9A-A990-4EA7-AEB9-088727639CDA}" srcOrd="1" destOrd="0" presId="urn:microsoft.com/office/officeart/2005/8/layout/vList4"/>
    <dgm:cxn modelId="{AAF050AA-A2F5-44BE-A717-B351FEB9596C}" type="presParOf" srcId="{CC24B07A-535C-4E1F-B73E-059EC4459362}" destId="{935D8ADB-40FF-48AF-A2B0-5FEAAB614E96}" srcOrd="2" destOrd="0" presId="urn:microsoft.com/office/officeart/2005/8/layout/vList4"/>
    <dgm:cxn modelId="{5830D712-6E18-487D-AE8B-708FE148C2DB}" type="presParOf" srcId="{72D1CB83-5792-47CC-8AD8-9A03A282FBF8}" destId="{2A70A2E4-BD9A-4CB5-8197-B046D862425C}" srcOrd="1" destOrd="0" presId="urn:microsoft.com/office/officeart/2005/8/layout/vList4"/>
    <dgm:cxn modelId="{B21EEFB9-8ED7-4535-951A-EE3B64ACB4BD}" type="presParOf" srcId="{72D1CB83-5792-47CC-8AD8-9A03A282FBF8}" destId="{8EFFBD40-BB05-4CB3-8788-335EC1BD4B0D}" srcOrd="2" destOrd="0" presId="urn:microsoft.com/office/officeart/2005/8/layout/vList4"/>
    <dgm:cxn modelId="{07B6AE0D-DDE8-4B7A-B3B7-CBEFC993FE7D}" type="presParOf" srcId="{8EFFBD40-BB05-4CB3-8788-335EC1BD4B0D}" destId="{0F71A2F0-B257-446E-ADCA-A7E4B67D4A70}" srcOrd="0" destOrd="0" presId="urn:microsoft.com/office/officeart/2005/8/layout/vList4"/>
    <dgm:cxn modelId="{22BFBBD2-BCD4-47CC-9E00-8DF5D7651BD4}" type="presParOf" srcId="{8EFFBD40-BB05-4CB3-8788-335EC1BD4B0D}" destId="{57EDA38F-952B-4F48-B6B0-3B75D4E681AC}" srcOrd="1" destOrd="0" presId="urn:microsoft.com/office/officeart/2005/8/layout/vList4"/>
    <dgm:cxn modelId="{F9CA73B5-96EA-4E35-893F-0CF4CAA32D78}" type="presParOf" srcId="{8EFFBD40-BB05-4CB3-8788-335EC1BD4B0D}" destId="{CD6EB31A-A92B-4FC2-8B13-B997BE518048}"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05879E-08C3-4D21-A5A8-567ED130C24F}"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IN"/>
        </a:p>
      </dgm:t>
    </dgm:pt>
    <dgm:pt modelId="{42F54B48-048D-4A95-BBD1-B65CCBDA7E45}">
      <dgm:prSet phldrT="[Text]" custT="1"/>
      <dgm:spPr/>
      <dgm:t>
        <a:bodyPr/>
        <a:lstStyle/>
        <a:p>
          <a:r>
            <a:rPr lang="en-IN" sz="1200" dirty="0">
              <a:latin typeface="Times New Roman" panose="02020603050405020304" pitchFamily="18" charset="0"/>
              <a:cs typeface="Times New Roman" panose="02020603050405020304" pitchFamily="18" charset="0"/>
            </a:rPr>
            <a:t>Feedback</a:t>
          </a:r>
        </a:p>
      </dgm:t>
    </dgm:pt>
    <dgm:pt modelId="{B23A7F14-7C68-4C5C-8292-2420F2DA5C7F}" type="parTrans" cxnId="{D75C8F3C-49F3-4676-BA34-3A71EA522FB3}">
      <dgm:prSet/>
      <dgm:spPr/>
      <dgm:t>
        <a:bodyPr/>
        <a:lstStyle/>
        <a:p>
          <a:endParaRPr lang="en-IN"/>
        </a:p>
      </dgm:t>
    </dgm:pt>
    <dgm:pt modelId="{632A8EC2-81BE-4739-8288-27B0B42715BC}" type="sibTrans" cxnId="{D75C8F3C-49F3-4676-BA34-3A71EA522FB3}">
      <dgm:prSet/>
      <dgm:spPr/>
      <dgm:t>
        <a:bodyPr/>
        <a:lstStyle/>
        <a:p>
          <a:endParaRPr lang="en-IN"/>
        </a:p>
      </dgm:t>
    </dgm:pt>
    <dgm:pt modelId="{7B6CD565-F99F-47F0-8C4A-394927760EC6}">
      <dgm:prSet phldrT="[Text]" custT="1"/>
      <dgm:spPr/>
      <dgm:t>
        <a:bodyPr/>
        <a:lstStyle/>
        <a:p>
          <a:r>
            <a:rPr lang="en-IN" sz="1400" dirty="0">
              <a:latin typeface="Times New Roman" panose="02020603050405020304" pitchFamily="18" charset="0"/>
              <a:cs typeface="Times New Roman" panose="02020603050405020304" pitchFamily="18" charset="0"/>
            </a:rPr>
            <a:t>Faculty</a:t>
          </a:r>
        </a:p>
      </dgm:t>
    </dgm:pt>
    <dgm:pt modelId="{AA2C8CF9-B580-4664-A159-8790477F98EE}" type="parTrans" cxnId="{BB5372CD-E7F3-46F8-9466-CE8ACDC3B45F}">
      <dgm:prSet/>
      <dgm:spPr/>
      <dgm:t>
        <a:bodyPr/>
        <a:lstStyle/>
        <a:p>
          <a:endParaRPr lang="en-IN"/>
        </a:p>
      </dgm:t>
    </dgm:pt>
    <dgm:pt modelId="{2184EBAF-D56A-40F3-A8B9-722A923832A5}" type="sibTrans" cxnId="{BB5372CD-E7F3-46F8-9466-CE8ACDC3B45F}">
      <dgm:prSet/>
      <dgm:spPr/>
      <dgm:t>
        <a:bodyPr/>
        <a:lstStyle/>
        <a:p>
          <a:endParaRPr lang="en-IN"/>
        </a:p>
      </dgm:t>
    </dgm:pt>
    <dgm:pt modelId="{6D751BDD-74A8-45FB-A8B7-B64B8C07E29E}">
      <dgm:prSet phldrT="[Text]" custT="1"/>
      <dgm:spPr/>
      <dgm:t>
        <a:bodyPr/>
        <a:lstStyle/>
        <a:p>
          <a:r>
            <a:rPr lang="en-IN" sz="1400" dirty="0">
              <a:latin typeface="Times New Roman" panose="02020603050405020304" pitchFamily="18" charset="0"/>
              <a:cs typeface="Times New Roman" panose="02020603050405020304" pitchFamily="18" charset="0"/>
            </a:rPr>
            <a:t>Students</a:t>
          </a:r>
        </a:p>
      </dgm:t>
    </dgm:pt>
    <dgm:pt modelId="{EB48B3EE-6940-4268-9196-25B4C4A3383C}" type="parTrans" cxnId="{50719A61-04E9-432D-AA60-8A9E16E6028A}">
      <dgm:prSet/>
      <dgm:spPr/>
      <dgm:t>
        <a:bodyPr/>
        <a:lstStyle/>
        <a:p>
          <a:endParaRPr lang="en-IN"/>
        </a:p>
      </dgm:t>
    </dgm:pt>
    <dgm:pt modelId="{61C8254F-EADA-483C-9DEB-00A0CA5539A2}" type="sibTrans" cxnId="{50719A61-04E9-432D-AA60-8A9E16E6028A}">
      <dgm:prSet/>
      <dgm:spPr/>
      <dgm:t>
        <a:bodyPr/>
        <a:lstStyle/>
        <a:p>
          <a:endParaRPr lang="en-IN"/>
        </a:p>
      </dgm:t>
    </dgm:pt>
    <dgm:pt modelId="{F52B2F07-3937-4A51-B23B-A095900E2B03}">
      <dgm:prSet phldrT="[Text]" custT="1"/>
      <dgm:spPr/>
      <dgm:t>
        <a:bodyPr/>
        <a:lstStyle/>
        <a:p>
          <a:r>
            <a:rPr lang="en-IN" sz="1200" dirty="0">
              <a:latin typeface="Times New Roman" panose="02020603050405020304" pitchFamily="18" charset="0"/>
              <a:cs typeface="Times New Roman" panose="02020603050405020304" pitchFamily="18" charset="0"/>
            </a:rPr>
            <a:t>Employer</a:t>
          </a:r>
        </a:p>
      </dgm:t>
    </dgm:pt>
    <dgm:pt modelId="{02296BF9-84DD-422F-8F2A-056754B09D1F}" type="parTrans" cxnId="{43D767E7-194B-49E0-A0EF-DA05D1507D56}">
      <dgm:prSet/>
      <dgm:spPr/>
      <dgm:t>
        <a:bodyPr/>
        <a:lstStyle/>
        <a:p>
          <a:endParaRPr lang="en-IN"/>
        </a:p>
      </dgm:t>
    </dgm:pt>
    <dgm:pt modelId="{6783B9A3-1495-4D41-84DF-C8FAFE9CBA39}" type="sibTrans" cxnId="{43D767E7-194B-49E0-A0EF-DA05D1507D56}">
      <dgm:prSet/>
      <dgm:spPr/>
      <dgm:t>
        <a:bodyPr/>
        <a:lstStyle/>
        <a:p>
          <a:endParaRPr lang="en-IN"/>
        </a:p>
      </dgm:t>
    </dgm:pt>
    <dgm:pt modelId="{6CD29E0B-CAB3-4295-BB58-74E185670DA2}">
      <dgm:prSet phldrT="[Text]" custT="1"/>
      <dgm:spPr/>
      <dgm:t>
        <a:bodyPr/>
        <a:lstStyle/>
        <a:p>
          <a:r>
            <a:rPr lang="en-IN" sz="1400" dirty="0">
              <a:latin typeface="Times New Roman" panose="02020603050405020304" pitchFamily="18" charset="0"/>
              <a:cs typeface="Times New Roman" panose="02020603050405020304" pitchFamily="18" charset="0"/>
            </a:rPr>
            <a:t>Alumni</a:t>
          </a:r>
        </a:p>
      </dgm:t>
    </dgm:pt>
    <dgm:pt modelId="{DB8D7AE0-F910-4A90-9A6B-06C37EFDBB17}" type="parTrans" cxnId="{CD7D0196-82B5-4E33-ACD4-B89E273A2647}">
      <dgm:prSet/>
      <dgm:spPr/>
      <dgm:t>
        <a:bodyPr/>
        <a:lstStyle/>
        <a:p>
          <a:endParaRPr lang="en-IN"/>
        </a:p>
      </dgm:t>
    </dgm:pt>
    <dgm:pt modelId="{3DA356EC-1D3E-479B-91B2-C8A1E40554E5}" type="sibTrans" cxnId="{CD7D0196-82B5-4E33-ACD4-B89E273A2647}">
      <dgm:prSet/>
      <dgm:spPr/>
      <dgm:t>
        <a:bodyPr/>
        <a:lstStyle/>
        <a:p>
          <a:endParaRPr lang="en-IN"/>
        </a:p>
      </dgm:t>
    </dgm:pt>
    <dgm:pt modelId="{7195F336-07F2-458A-B442-1D63DC580610}" type="pres">
      <dgm:prSet presAssocID="{9F05879E-08C3-4D21-A5A8-567ED130C24F}" presName="Name0" presStyleCnt="0">
        <dgm:presLayoutVars>
          <dgm:chMax val="1"/>
          <dgm:dir/>
          <dgm:animLvl val="ctr"/>
          <dgm:resizeHandles val="exact"/>
        </dgm:presLayoutVars>
      </dgm:prSet>
      <dgm:spPr/>
    </dgm:pt>
    <dgm:pt modelId="{7B63E354-4A39-462B-9A41-C7EFB57BC494}" type="pres">
      <dgm:prSet presAssocID="{42F54B48-048D-4A95-BBD1-B65CCBDA7E45}" presName="centerShape" presStyleLbl="node0" presStyleIdx="0" presStyleCnt="1" custScaleX="125839" custScaleY="105715" custLinFactNeighborX="-28"/>
      <dgm:spPr/>
    </dgm:pt>
    <dgm:pt modelId="{68B0ABE1-9D0C-4F23-ABFC-4916525E44E0}" type="pres">
      <dgm:prSet presAssocID="{AA2C8CF9-B580-4664-A159-8790477F98EE}" presName="parTrans" presStyleLbl="sibTrans2D1" presStyleIdx="0" presStyleCnt="4" custAng="10800000"/>
      <dgm:spPr/>
    </dgm:pt>
    <dgm:pt modelId="{66938560-2BC6-4DC9-8EB4-79E1A2239FEB}" type="pres">
      <dgm:prSet presAssocID="{AA2C8CF9-B580-4664-A159-8790477F98EE}" presName="connectorText" presStyleLbl="sibTrans2D1" presStyleIdx="0" presStyleCnt="4"/>
      <dgm:spPr/>
    </dgm:pt>
    <dgm:pt modelId="{7F52703E-2182-4BBA-A7A6-E3B236965F29}" type="pres">
      <dgm:prSet presAssocID="{7B6CD565-F99F-47F0-8C4A-394927760EC6}" presName="node" presStyleLbl="node1" presStyleIdx="0" presStyleCnt="4" custScaleX="162418" custScaleY="92559">
        <dgm:presLayoutVars>
          <dgm:bulletEnabled val="1"/>
        </dgm:presLayoutVars>
      </dgm:prSet>
      <dgm:spPr/>
    </dgm:pt>
    <dgm:pt modelId="{D0AECEA4-C9F3-4CF5-AE05-C0F14C06C128}" type="pres">
      <dgm:prSet presAssocID="{EB48B3EE-6940-4268-9196-25B4C4A3383C}" presName="parTrans" presStyleLbl="sibTrans2D1" presStyleIdx="1" presStyleCnt="4" custAng="10800000"/>
      <dgm:spPr/>
    </dgm:pt>
    <dgm:pt modelId="{6B9203AA-A799-447D-9330-E9F46DD960DC}" type="pres">
      <dgm:prSet presAssocID="{EB48B3EE-6940-4268-9196-25B4C4A3383C}" presName="connectorText" presStyleLbl="sibTrans2D1" presStyleIdx="1" presStyleCnt="4"/>
      <dgm:spPr/>
    </dgm:pt>
    <dgm:pt modelId="{1A718F47-1106-413B-8A46-B39ED02B3C2C}" type="pres">
      <dgm:prSet presAssocID="{6D751BDD-74A8-45FB-A8B7-B64B8C07E29E}" presName="node" presStyleLbl="node1" presStyleIdx="1" presStyleCnt="4" custScaleX="153777" custScaleY="108064" custRadScaleRad="115097">
        <dgm:presLayoutVars>
          <dgm:bulletEnabled val="1"/>
        </dgm:presLayoutVars>
      </dgm:prSet>
      <dgm:spPr/>
    </dgm:pt>
    <dgm:pt modelId="{F4EA927A-52E3-4C00-A542-44E521A82CE0}" type="pres">
      <dgm:prSet presAssocID="{DB8D7AE0-F910-4A90-9A6B-06C37EFDBB17}" presName="parTrans" presStyleLbl="sibTrans2D1" presStyleIdx="2" presStyleCnt="4" custAng="10800000"/>
      <dgm:spPr/>
    </dgm:pt>
    <dgm:pt modelId="{E69D6CB2-F8CB-4FBC-8D1B-DA26A80BDE7A}" type="pres">
      <dgm:prSet presAssocID="{DB8D7AE0-F910-4A90-9A6B-06C37EFDBB17}" presName="connectorText" presStyleLbl="sibTrans2D1" presStyleIdx="2" presStyleCnt="4"/>
      <dgm:spPr/>
    </dgm:pt>
    <dgm:pt modelId="{60CA2CF3-5ADE-4D79-AF68-8EB4BFBC2FF4}" type="pres">
      <dgm:prSet presAssocID="{6CD29E0B-CAB3-4295-BB58-74E185670DA2}" presName="node" presStyleLbl="node1" presStyleIdx="2" presStyleCnt="4" custScaleX="157073" custScaleY="111935">
        <dgm:presLayoutVars>
          <dgm:bulletEnabled val="1"/>
        </dgm:presLayoutVars>
      </dgm:prSet>
      <dgm:spPr/>
    </dgm:pt>
    <dgm:pt modelId="{FEA5A172-DE3F-41A0-ADD4-81CC47EA5D51}" type="pres">
      <dgm:prSet presAssocID="{02296BF9-84DD-422F-8F2A-056754B09D1F}" presName="parTrans" presStyleLbl="sibTrans2D1" presStyleIdx="3" presStyleCnt="4" custAng="10800000"/>
      <dgm:spPr/>
    </dgm:pt>
    <dgm:pt modelId="{918AD3AC-555E-4BF7-88ED-7123444D16D0}" type="pres">
      <dgm:prSet presAssocID="{02296BF9-84DD-422F-8F2A-056754B09D1F}" presName="connectorText" presStyleLbl="sibTrans2D1" presStyleIdx="3" presStyleCnt="4"/>
      <dgm:spPr/>
    </dgm:pt>
    <dgm:pt modelId="{17DB6454-B8F1-4F2A-9EC8-00E6BD95B5DE}" type="pres">
      <dgm:prSet presAssocID="{F52B2F07-3937-4A51-B23B-A095900E2B03}" presName="node" presStyleLbl="node1" presStyleIdx="3" presStyleCnt="4" custScaleX="160179" custScaleY="91619" custRadScaleRad="121812">
        <dgm:presLayoutVars>
          <dgm:bulletEnabled val="1"/>
        </dgm:presLayoutVars>
      </dgm:prSet>
      <dgm:spPr/>
    </dgm:pt>
  </dgm:ptLst>
  <dgm:cxnLst>
    <dgm:cxn modelId="{92C0051F-3267-4A66-8656-9A280264325A}" type="presOf" srcId="{AA2C8CF9-B580-4664-A159-8790477F98EE}" destId="{68B0ABE1-9D0C-4F23-ABFC-4916525E44E0}" srcOrd="0" destOrd="0" presId="urn:microsoft.com/office/officeart/2005/8/layout/radial5"/>
    <dgm:cxn modelId="{6337A124-A8B4-47DB-9AB1-398A6813A0F0}" type="presOf" srcId="{02296BF9-84DD-422F-8F2A-056754B09D1F}" destId="{FEA5A172-DE3F-41A0-ADD4-81CC47EA5D51}" srcOrd="0" destOrd="0" presId="urn:microsoft.com/office/officeart/2005/8/layout/radial5"/>
    <dgm:cxn modelId="{EE306731-7927-4D62-8FB4-004229917FD7}" type="presOf" srcId="{AA2C8CF9-B580-4664-A159-8790477F98EE}" destId="{66938560-2BC6-4DC9-8EB4-79E1A2239FEB}" srcOrd="1" destOrd="0" presId="urn:microsoft.com/office/officeart/2005/8/layout/radial5"/>
    <dgm:cxn modelId="{C4573C38-BDB5-484E-98C8-8B723A58E77F}" type="presOf" srcId="{F52B2F07-3937-4A51-B23B-A095900E2B03}" destId="{17DB6454-B8F1-4F2A-9EC8-00E6BD95B5DE}" srcOrd="0" destOrd="0" presId="urn:microsoft.com/office/officeart/2005/8/layout/radial5"/>
    <dgm:cxn modelId="{F5E34B39-200B-4962-A191-F79495757FCD}" type="presOf" srcId="{02296BF9-84DD-422F-8F2A-056754B09D1F}" destId="{918AD3AC-555E-4BF7-88ED-7123444D16D0}" srcOrd="1" destOrd="0" presId="urn:microsoft.com/office/officeart/2005/8/layout/radial5"/>
    <dgm:cxn modelId="{D75C8F3C-49F3-4676-BA34-3A71EA522FB3}" srcId="{9F05879E-08C3-4D21-A5A8-567ED130C24F}" destId="{42F54B48-048D-4A95-BBD1-B65CCBDA7E45}" srcOrd="0" destOrd="0" parTransId="{B23A7F14-7C68-4C5C-8292-2420F2DA5C7F}" sibTransId="{632A8EC2-81BE-4739-8288-27B0B42715BC}"/>
    <dgm:cxn modelId="{5B5EA53E-A931-4C66-B0C3-D1B70E1E75FE}" type="presOf" srcId="{6CD29E0B-CAB3-4295-BB58-74E185670DA2}" destId="{60CA2CF3-5ADE-4D79-AF68-8EB4BFBC2FF4}" srcOrd="0" destOrd="0" presId="urn:microsoft.com/office/officeart/2005/8/layout/radial5"/>
    <dgm:cxn modelId="{AF184B40-046B-48A9-9317-D240954071A1}" type="presOf" srcId="{6D751BDD-74A8-45FB-A8B7-B64B8C07E29E}" destId="{1A718F47-1106-413B-8A46-B39ED02B3C2C}" srcOrd="0" destOrd="0" presId="urn:microsoft.com/office/officeart/2005/8/layout/radial5"/>
    <dgm:cxn modelId="{520CB140-CBD5-4A49-8540-91F2E65FE06A}" type="presOf" srcId="{9F05879E-08C3-4D21-A5A8-567ED130C24F}" destId="{7195F336-07F2-458A-B442-1D63DC580610}" srcOrd="0" destOrd="0" presId="urn:microsoft.com/office/officeart/2005/8/layout/radial5"/>
    <dgm:cxn modelId="{C7B0CA5C-4BAB-4911-9BE2-72086EFFE32D}" type="presOf" srcId="{EB48B3EE-6940-4268-9196-25B4C4A3383C}" destId="{D0AECEA4-C9F3-4CF5-AE05-C0F14C06C128}" srcOrd="0" destOrd="0" presId="urn:microsoft.com/office/officeart/2005/8/layout/radial5"/>
    <dgm:cxn modelId="{A04F6C41-431F-44A5-ACDC-BCAD67C98033}" type="presOf" srcId="{EB48B3EE-6940-4268-9196-25B4C4A3383C}" destId="{6B9203AA-A799-447D-9330-E9F46DD960DC}" srcOrd="1" destOrd="0" presId="urn:microsoft.com/office/officeart/2005/8/layout/radial5"/>
    <dgm:cxn modelId="{50719A61-04E9-432D-AA60-8A9E16E6028A}" srcId="{42F54B48-048D-4A95-BBD1-B65CCBDA7E45}" destId="{6D751BDD-74A8-45FB-A8B7-B64B8C07E29E}" srcOrd="1" destOrd="0" parTransId="{EB48B3EE-6940-4268-9196-25B4C4A3383C}" sibTransId="{61C8254F-EADA-483C-9DEB-00A0CA5539A2}"/>
    <dgm:cxn modelId="{91FDEA7F-F85F-492D-85CE-016B3883E64D}" type="presOf" srcId="{DB8D7AE0-F910-4A90-9A6B-06C37EFDBB17}" destId="{E69D6CB2-F8CB-4FBC-8D1B-DA26A80BDE7A}" srcOrd="1" destOrd="0" presId="urn:microsoft.com/office/officeart/2005/8/layout/radial5"/>
    <dgm:cxn modelId="{7D6B2580-3E55-46E6-B095-BEE84229C734}" type="presOf" srcId="{7B6CD565-F99F-47F0-8C4A-394927760EC6}" destId="{7F52703E-2182-4BBA-A7A6-E3B236965F29}" srcOrd="0" destOrd="0" presId="urn:microsoft.com/office/officeart/2005/8/layout/radial5"/>
    <dgm:cxn modelId="{CD7D0196-82B5-4E33-ACD4-B89E273A2647}" srcId="{42F54B48-048D-4A95-BBD1-B65CCBDA7E45}" destId="{6CD29E0B-CAB3-4295-BB58-74E185670DA2}" srcOrd="2" destOrd="0" parTransId="{DB8D7AE0-F910-4A90-9A6B-06C37EFDBB17}" sibTransId="{3DA356EC-1D3E-479B-91B2-C8A1E40554E5}"/>
    <dgm:cxn modelId="{8C779C9F-6355-4AC5-9874-82D4334D825F}" type="presOf" srcId="{42F54B48-048D-4A95-BBD1-B65CCBDA7E45}" destId="{7B63E354-4A39-462B-9A41-C7EFB57BC494}" srcOrd="0" destOrd="0" presId="urn:microsoft.com/office/officeart/2005/8/layout/radial5"/>
    <dgm:cxn modelId="{BB5372CD-E7F3-46F8-9466-CE8ACDC3B45F}" srcId="{42F54B48-048D-4A95-BBD1-B65CCBDA7E45}" destId="{7B6CD565-F99F-47F0-8C4A-394927760EC6}" srcOrd="0" destOrd="0" parTransId="{AA2C8CF9-B580-4664-A159-8790477F98EE}" sibTransId="{2184EBAF-D56A-40F3-A8B9-722A923832A5}"/>
    <dgm:cxn modelId="{43D767E7-194B-49E0-A0EF-DA05D1507D56}" srcId="{42F54B48-048D-4A95-BBD1-B65CCBDA7E45}" destId="{F52B2F07-3937-4A51-B23B-A095900E2B03}" srcOrd="3" destOrd="0" parTransId="{02296BF9-84DD-422F-8F2A-056754B09D1F}" sibTransId="{6783B9A3-1495-4D41-84DF-C8FAFE9CBA39}"/>
    <dgm:cxn modelId="{C1142CF5-52E8-4043-85EC-51EAA07E722E}" type="presOf" srcId="{DB8D7AE0-F910-4A90-9A6B-06C37EFDBB17}" destId="{F4EA927A-52E3-4C00-A542-44E521A82CE0}" srcOrd="0" destOrd="0" presId="urn:microsoft.com/office/officeart/2005/8/layout/radial5"/>
    <dgm:cxn modelId="{BF11BE05-9364-4E97-9EBD-D172AE5EF09B}" type="presParOf" srcId="{7195F336-07F2-458A-B442-1D63DC580610}" destId="{7B63E354-4A39-462B-9A41-C7EFB57BC494}" srcOrd="0" destOrd="0" presId="urn:microsoft.com/office/officeart/2005/8/layout/radial5"/>
    <dgm:cxn modelId="{6EBA0407-0344-4863-ABF2-E793C2A37D28}" type="presParOf" srcId="{7195F336-07F2-458A-B442-1D63DC580610}" destId="{68B0ABE1-9D0C-4F23-ABFC-4916525E44E0}" srcOrd="1" destOrd="0" presId="urn:microsoft.com/office/officeart/2005/8/layout/radial5"/>
    <dgm:cxn modelId="{324318D9-7EC3-4DC6-A4E7-D3AA3EF59D81}" type="presParOf" srcId="{68B0ABE1-9D0C-4F23-ABFC-4916525E44E0}" destId="{66938560-2BC6-4DC9-8EB4-79E1A2239FEB}" srcOrd="0" destOrd="0" presId="urn:microsoft.com/office/officeart/2005/8/layout/radial5"/>
    <dgm:cxn modelId="{ECA419D2-E052-4780-B93D-147984885C4F}" type="presParOf" srcId="{7195F336-07F2-458A-B442-1D63DC580610}" destId="{7F52703E-2182-4BBA-A7A6-E3B236965F29}" srcOrd="2" destOrd="0" presId="urn:microsoft.com/office/officeart/2005/8/layout/radial5"/>
    <dgm:cxn modelId="{66387A7A-4281-4546-8F3B-59960C6EC712}" type="presParOf" srcId="{7195F336-07F2-458A-B442-1D63DC580610}" destId="{D0AECEA4-C9F3-4CF5-AE05-C0F14C06C128}" srcOrd="3" destOrd="0" presId="urn:microsoft.com/office/officeart/2005/8/layout/radial5"/>
    <dgm:cxn modelId="{7DF9412D-5EEF-4948-B7E8-F978D8E6B649}" type="presParOf" srcId="{D0AECEA4-C9F3-4CF5-AE05-C0F14C06C128}" destId="{6B9203AA-A799-447D-9330-E9F46DD960DC}" srcOrd="0" destOrd="0" presId="urn:microsoft.com/office/officeart/2005/8/layout/radial5"/>
    <dgm:cxn modelId="{FA76AD4D-1C43-4A56-8711-57BDBACB1B0B}" type="presParOf" srcId="{7195F336-07F2-458A-B442-1D63DC580610}" destId="{1A718F47-1106-413B-8A46-B39ED02B3C2C}" srcOrd="4" destOrd="0" presId="urn:microsoft.com/office/officeart/2005/8/layout/radial5"/>
    <dgm:cxn modelId="{FAA0F313-B95D-4226-946E-80DD130A5CC7}" type="presParOf" srcId="{7195F336-07F2-458A-B442-1D63DC580610}" destId="{F4EA927A-52E3-4C00-A542-44E521A82CE0}" srcOrd="5" destOrd="0" presId="urn:microsoft.com/office/officeart/2005/8/layout/radial5"/>
    <dgm:cxn modelId="{BF643D97-D72E-49AD-BD8A-3DC6A8105BC2}" type="presParOf" srcId="{F4EA927A-52E3-4C00-A542-44E521A82CE0}" destId="{E69D6CB2-F8CB-4FBC-8D1B-DA26A80BDE7A}" srcOrd="0" destOrd="0" presId="urn:microsoft.com/office/officeart/2005/8/layout/radial5"/>
    <dgm:cxn modelId="{F55B22DA-27D9-425F-87C3-D324B4191903}" type="presParOf" srcId="{7195F336-07F2-458A-B442-1D63DC580610}" destId="{60CA2CF3-5ADE-4D79-AF68-8EB4BFBC2FF4}" srcOrd="6" destOrd="0" presId="urn:microsoft.com/office/officeart/2005/8/layout/radial5"/>
    <dgm:cxn modelId="{4FC05BEA-4483-452F-860F-1DA9C706E2D8}" type="presParOf" srcId="{7195F336-07F2-458A-B442-1D63DC580610}" destId="{FEA5A172-DE3F-41A0-ADD4-81CC47EA5D51}" srcOrd="7" destOrd="0" presId="urn:microsoft.com/office/officeart/2005/8/layout/radial5"/>
    <dgm:cxn modelId="{2F654B1F-7D9E-45E2-B2C6-31B9DE6AEE21}" type="presParOf" srcId="{FEA5A172-DE3F-41A0-ADD4-81CC47EA5D51}" destId="{918AD3AC-555E-4BF7-88ED-7123444D16D0}" srcOrd="0" destOrd="0" presId="urn:microsoft.com/office/officeart/2005/8/layout/radial5"/>
    <dgm:cxn modelId="{77E5ECFB-8122-43AE-BFA1-40822FBD37E2}" type="presParOf" srcId="{7195F336-07F2-458A-B442-1D63DC580610}" destId="{17DB6454-B8F1-4F2A-9EC8-00E6BD95B5D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0B50D3-B168-4228-B43E-D8AB527055EB}" type="doc">
      <dgm:prSet loTypeId="urn:microsoft.com/office/officeart/2011/layout/HexagonRadial" loCatId="officeonline" qsTypeId="urn:microsoft.com/office/officeart/2005/8/quickstyle/simple1" qsCatId="simple" csTypeId="urn:microsoft.com/office/officeart/2005/8/colors/colorful1" csCatId="colorful" phldr="1"/>
      <dgm:spPr/>
      <dgm:t>
        <a:bodyPr/>
        <a:lstStyle/>
        <a:p>
          <a:endParaRPr lang="en-IN"/>
        </a:p>
      </dgm:t>
    </dgm:pt>
    <dgm:pt modelId="{5C52E9FE-A621-4189-9572-903D625E83A6}">
      <dgm:prSet phldrT="[Text]" custT="1"/>
      <dgm:spPr/>
      <dgm:t>
        <a:bodyPr/>
        <a:lstStyle/>
        <a:p>
          <a:r>
            <a:rPr lang="en-IN" sz="2000" dirty="0">
              <a:latin typeface="Times New Roman" panose="02020603050405020304" pitchFamily="18" charset="0"/>
              <a:cs typeface="Times New Roman" panose="02020603050405020304" pitchFamily="18" charset="0"/>
            </a:rPr>
            <a:t>Teaching </a:t>
          </a:r>
        </a:p>
        <a:p>
          <a:r>
            <a:rPr lang="en-IN" sz="2000" dirty="0">
              <a:latin typeface="Times New Roman" panose="02020603050405020304" pitchFamily="18" charset="0"/>
              <a:cs typeface="Times New Roman" panose="02020603050405020304" pitchFamily="18" charset="0"/>
            </a:rPr>
            <a:t>Methods</a:t>
          </a:r>
        </a:p>
      </dgm:t>
    </dgm:pt>
    <dgm:pt modelId="{D6848A2D-1E62-46B1-AD99-2A2FC03EFD35}" type="parTrans" cxnId="{DE6E5503-ECDD-4AC8-9C11-301936254E7C}">
      <dgm:prSet/>
      <dgm:spPr/>
      <dgm:t>
        <a:bodyPr/>
        <a:lstStyle/>
        <a:p>
          <a:endParaRPr lang="en-IN"/>
        </a:p>
      </dgm:t>
    </dgm:pt>
    <dgm:pt modelId="{1FF43F7D-4AD3-4487-81EE-ACEAB6541061}" type="sibTrans" cxnId="{DE6E5503-ECDD-4AC8-9C11-301936254E7C}">
      <dgm:prSet/>
      <dgm:spPr/>
      <dgm:t>
        <a:bodyPr/>
        <a:lstStyle/>
        <a:p>
          <a:endParaRPr lang="en-IN"/>
        </a:p>
      </dgm:t>
    </dgm:pt>
    <dgm:pt modelId="{1760CDDD-0642-4225-B79F-988DA01FFCB7}">
      <dgm:prSet phldrT="[Text]" custT="1"/>
      <dgm:spPr/>
      <dgm:t>
        <a:bodyPr/>
        <a:lstStyle/>
        <a:p>
          <a:r>
            <a:rPr lang="en-IN" sz="1600" dirty="0">
              <a:latin typeface="Times New Roman" panose="02020603050405020304" pitchFamily="18" charset="0"/>
              <a:cs typeface="Times New Roman" panose="02020603050405020304" pitchFamily="18" charset="0"/>
            </a:rPr>
            <a:t>Teacher</a:t>
          </a:r>
        </a:p>
        <a:p>
          <a:r>
            <a:rPr lang="en-IN" sz="1600" dirty="0">
              <a:latin typeface="Times New Roman" panose="02020603050405020304" pitchFamily="18" charset="0"/>
              <a:cs typeface="Times New Roman" panose="02020603050405020304" pitchFamily="18" charset="0"/>
            </a:rPr>
            <a:t>Centred</a:t>
          </a:r>
        </a:p>
        <a:p>
          <a:r>
            <a:rPr lang="en-IN" sz="1600" dirty="0">
              <a:latin typeface="Times New Roman" panose="02020603050405020304" pitchFamily="18" charset="0"/>
              <a:cs typeface="Times New Roman" panose="02020603050405020304" pitchFamily="18" charset="0"/>
            </a:rPr>
            <a:t>Instruction</a:t>
          </a:r>
        </a:p>
      </dgm:t>
    </dgm:pt>
    <dgm:pt modelId="{A42082BC-2F2D-4D09-B918-1FABE3A1E55E}" type="parTrans" cxnId="{F131B2F3-D9B9-4A90-971B-86469069637D}">
      <dgm:prSet/>
      <dgm:spPr/>
      <dgm:t>
        <a:bodyPr/>
        <a:lstStyle/>
        <a:p>
          <a:endParaRPr lang="en-IN"/>
        </a:p>
      </dgm:t>
    </dgm:pt>
    <dgm:pt modelId="{D82B248B-12C1-48A1-BF53-56E03CF3AC56}" type="sibTrans" cxnId="{F131B2F3-D9B9-4A90-971B-86469069637D}">
      <dgm:prSet/>
      <dgm:spPr/>
      <dgm:t>
        <a:bodyPr/>
        <a:lstStyle/>
        <a:p>
          <a:endParaRPr lang="en-IN"/>
        </a:p>
      </dgm:t>
    </dgm:pt>
    <dgm:pt modelId="{6795EC9F-92D5-466B-9322-4BBD7990A949}">
      <dgm:prSet phldrT="[Text]" custT="1"/>
      <dgm:spPr/>
      <dgm:t>
        <a:bodyPr/>
        <a:lstStyle/>
        <a:p>
          <a:r>
            <a:rPr lang="en-IN" sz="1600" dirty="0">
              <a:latin typeface="Times New Roman" panose="02020603050405020304" pitchFamily="18" charset="0"/>
              <a:cs typeface="Times New Roman" panose="02020603050405020304" pitchFamily="18" charset="0"/>
            </a:rPr>
            <a:t>Student</a:t>
          </a:r>
        </a:p>
        <a:p>
          <a:r>
            <a:rPr lang="en-IN" sz="1600" dirty="0">
              <a:latin typeface="Times New Roman" panose="02020603050405020304" pitchFamily="18" charset="0"/>
              <a:cs typeface="Times New Roman" panose="02020603050405020304" pitchFamily="18" charset="0"/>
            </a:rPr>
            <a:t>Centred</a:t>
          </a:r>
        </a:p>
        <a:p>
          <a:r>
            <a:rPr lang="en-IN" sz="1600" dirty="0">
              <a:latin typeface="Times New Roman" panose="02020603050405020304" pitchFamily="18" charset="0"/>
              <a:cs typeface="Times New Roman" panose="02020603050405020304" pitchFamily="18" charset="0"/>
            </a:rPr>
            <a:t>Learning</a:t>
          </a:r>
        </a:p>
      </dgm:t>
    </dgm:pt>
    <dgm:pt modelId="{849A0ABD-6485-4FB3-8CB4-A4C45028595B}" type="parTrans" cxnId="{CF981334-7A8E-43A2-BD9C-C1A34CD1818E}">
      <dgm:prSet/>
      <dgm:spPr/>
      <dgm:t>
        <a:bodyPr/>
        <a:lstStyle/>
        <a:p>
          <a:endParaRPr lang="en-IN"/>
        </a:p>
      </dgm:t>
    </dgm:pt>
    <dgm:pt modelId="{4E7BCB7B-E944-488A-96A5-08507D1C449F}" type="sibTrans" cxnId="{CF981334-7A8E-43A2-BD9C-C1A34CD1818E}">
      <dgm:prSet/>
      <dgm:spPr/>
      <dgm:t>
        <a:bodyPr/>
        <a:lstStyle/>
        <a:p>
          <a:endParaRPr lang="en-IN"/>
        </a:p>
      </dgm:t>
    </dgm:pt>
    <dgm:pt modelId="{2CFD2D7C-40A5-4F11-A6AE-1AB618543402}">
      <dgm:prSet phldrT="[Text]" custT="1"/>
      <dgm:spPr/>
      <dgm:t>
        <a:bodyPr/>
        <a:lstStyle/>
        <a:p>
          <a:r>
            <a:rPr lang="en-IN" sz="1600" dirty="0">
              <a:latin typeface="Times New Roman" panose="02020603050405020304" pitchFamily="18" charset="0"/>
              <a:cs typeface="Times New Roman" panose="02020603050405020304" pitchFamily="18" charset="0"/>
            </a:rPr>
            <a:t>Experimental Learning</a:t>
          </a:r>
        </a:p>
      </dgm:t>
    </dgm:pt>
    <dgm:pt modelId="{FB36DD5C-FA08-4706-AD83-6D0B7659F048}" type="parTrans" cxnId="{47EE5442-C781-4806-BF13-FDEB6986B2B7}">
      <dgm:prSet/>
      <dgm:spPr/>
      <dgm:t>
        <a:bodyPr/>
        <a:lstStyle/>
        <a:p>
          <a:endParaRPr lang="en-IN"/>
        </a:p>
      </dgm:t>
    </dgm:pt>
    <dgm:pt modelId="{A4400443-2773-48C9-BDC2-393A285942FF}" type="sibTrans" cxnId="{47EE5442-C781-4806-BF13-FDEB6986B2B7}">
      <dgm:prSet/>
      <dgm:spPr/>
      <dgm:t>
        <a:bodyPr/>
        <a:lstStyle/>
        <a:p>
          <a:endParaRPr lang="en-IN"/>
        </a:p>
      </dgm:t>
    </dgm:pt>
    <dgm:pt modelId="{BD93C2D9-3629-4202-AF2B-24A4D8285E8C}">
      <dgm:prSet phldrT="[Text]" custT="1"/>
      <dgm:spPr/>
      <dgm:t>
        <a:bodyPr/>
        <a:lstStyle/>
        <a:p>
          <a:r>
            <a:rPr lang="en-IN" sz="1600" dirty="0">
              <a:latin typeface="Times New Roman" panose="02020603050405020304" pitchFamily="18" charset="0"/>
              <a:cs typeface="Times New Roman" panose="02020603050405020304" pitchFamily="18" charset="0"/>
            </a:rPr>
            <a:t>Problem</a:t>
          </a:r>
        </a:p>
        <a:p>
          <a:r>
            <a:rPr lang="en-IN" sz="1600" dirty="0">
              <a:latin typeface="Times New Roman" panose="02020603050405020304" pitchFamily="18" charset="0"/>
              <a:cs typeface="Times New Roman" panose="02020603050405020304" pitchFamily="18" charset="0"/>
            </a:rPr>
            <a:t>Based Learning</a:t>
          </a:r>
        </a:p>
      </dgm:t>
    </dgm:pt>
    <dgm:pt modelId="{BA8E1BDB-05E6-48CC-A256-042BF6D27660}" type="parTrans" cxnId="{26865CFA-336E-4E01-8830-7A4504F4400D}">
      <dgm:prSet/>
      <dgm:spPr/>
      <dgm:t>
        <a:bodyPr/>
        <a:lstStyle/>
        <a:p>
          <a:endParaRPr lang="en-IN"/>
        </a:p>
      </dgm:t>
    </dgm:pt>
    <dgm:pt modelId="{F678C2AD-3DD6-49B0-B602-DF8715575487}" type="sibTrans" cxnId="{26865CFA-336E-4E01-8830-7A4504F4400D}">
      <dgm:prSet/>
      <dgm:spPr/>
      <dgm:t>
        <a:bodyPr/>
        <a:lstStyle/>
        <a:p>
          <a:endParaRPr lang="en-IN"/>
        </a:p>
      </dgm:t>
    </dgm:pt>
    <dgm:pt modelId="{D4AABB79-54CB-4425-B150-8DB63A2425E1}">
      <dgm:prSet phldrT="[Text]" custT="1"/>
      <dgm:spPr/>
      <dgm:t>
        <a:bodyPr/>
        <a:lstStyle/>
        <a:p>
          <a:r>
            <a:rPr lang="en-IN" sz="1600" dirty="0">
              <a:latin typeface="Times New Roman" panose="02020603050405020304" pitchFamily="18" charset="0"/>
              <a:cs typeface="Times New Roman" panose="02020603050405020304" pitchFamily="18" charset="0"/>
            </a:rPr>
            <a:t>Online learning</a:t>
          </a:r>
        </a:p>
      </dgm:t>
    </dgm:pt>
    <dgm:pt modelId="{151691B8-2F95-489C-9592-7ACCF387401F}" type="parTrans" cxnId="{46889C9B-462A-428E-9194-2DC02C857068}">
      <dgm:prSet/>
      <dgm:spPr/>
      <dgm:t>
        <a:bodyPr/>
        <a:lstStyle/>
        <a:p>
          <a:endParaRPr lang="en-IN"/>
        </a:p>
      </dgm:t>
    </dgm:pt>
    <dgm:pt modelId="{46EB11DF-CE8E-451A-BA8D-79C7CF0D4806}" type="sibTrans" cxnId="{46889C9B-462A-428E-9194-2DC02C857068}">
      <dgm:prSet/>
      <dgm:spPr/>
      <dgm:t>
        <a:bodyPr/>
        <a:lstStyle/>
        <a:p>
          <a:endParaRPr lang="en-IN"/>
        </a:p>
      </dgm:t>
    </dgm:pt>
    <dgm:pt modelId="{568461E7-0971-4407-AC75-346223F8936F}">
      <dgm:prSet phldrT="[Text]" custT="1"/>
      <dgm:spPr/>
      <dgm:t>
        <a:bodyPr/>
        <a:lstStyle/>
        <a:p>
          <a:r>
            <a:rPr lang="en-IN" sz="1600" dirty="0">
              <a:latin typeface="Times New Roman" panose="02020603050405020304" pitchFamily="18" charset="0"/>
              <a:cs typeface="Times New Roman" panose="02020603050405020304" pitchFamily="18" charset="0"/>
            </a:rPr>
            <a:t>Project </a:t>
          </a:r>
        </a:p>
        <a:p>
          <a:r>
            <a:rPr lang="en-IN" sz="1600" dirty="0">
              <a:latin typeface="Times New Roman" panose="02020603050405020304" pitchFamily="18" charset="0"/>
              <a:cs typeface="Times New Roman" panose="02020603050405020304" pitchFamily="18" charset="0"/>
            </a:rPr>
            <a:t>Based learning</a:t>
          </a:r>
        </a:p>
      </dgm:t>
    </dgm:pt>
    <dgm:pt modelId="{A06D0861-E7F7-44C8-98E4-79FE3C7E555D}" type="parTrans" cxnId="{53CE7EEF-91F6-4879-A9F9-20D065E70C50}">
      <dgm:prSet/>
      <dgm:spPr/>
      <dgm:t>
        <a:bodyPr/>
        <a:lstStyle/>
        <a:p>
          <a:endParaRPr lang="en-IN"/>
        </a:p>
      </dgm:t>
    </dgm:pt>
    <dgm:pt modelId="{B8E61CC7-FEA0-4889-AB11-E9DDDAEEA3B4}" type="sibTrans" cxnId="{53CE7EEF-91F6-4879-A9F9-20D065E70C50}">
      <dgm:prSet/>
      <dgm:spPr/>
      <dgm:t>
        <a:bodyPr/>
        <a:lstStyle/>
        <a:p>
          <a:endParaRPr lang="en-IN"/>
        </a:p>
      </dgm:t>
    </dgm:pt>
    <dgm:pt modelId="{FA0FFE3D-C146-49F1-973D-90CE3782A054}" type="pres">
      <dgm:prSet presAssocID="{7D0B50D3-B168-4228-B43E-D8AB527055EB}" presName="Name0" presStyleCnt="0">
        <dgm:presLayoutVars>
          <dgm:chMax val="1"/>
          <dgm:chPref val="1"/>
          <dgm:dir/>
          <dgm:animOne val="branch"/>
          <dgm:animLvl val="lvl"/>
        </dgm:presLayoutVars>
      </dgm:prSet>
      <dgm:spPr/>
    </dgm:pt>
    <dgm:pt modelId="{9FBFF12C-15AA-48CF-B35A-EE3BA6D44C37}" type="pres">
      <dgm:prSet presAssocID="{5C52E9FE-A621-4189-9572-903D625E83A6}" presName="Parent" presStyleLbl="node0" presStyleIdx="0" presStyleCnt="1">
        <dgm:presLayoutVars>
          <dgm:chMax val="6"/>
          <dgm:chPref val="6"/>
        </dgm:presLayoutVars>
      </dgm:prSet>
      <dgm:spPr/>
    </dgm:pt>
    <dgm:pt modelId="{B8596228-8431-4EF0-AD76-61141F9C9C3C}" type="pres">
      <dgm:prSet presAssocID="{1760CDDD-0642-4225-B79F-988DA01FFCB7}" presName="Accent1" presStyleCnt="0"/>
      <dgm:spPr/>
    </dgm:pt>
    <dgm:pt modelId="{AD1435B4-54E4-458A-8927-CD51521DA41B}" type="pres">
      <dgm:prSet presAssocID="{1760CDDD-0642-4225-B79F-988DA01FFCB7}" presName="Accent" presStyleLbl="bgShp" presStyleIdx="0" presStyleCnt="6"/>
      <dgm:spPr/>
    </dgm:pt>
    <dgm:pt modelId="{EBE23408-1CAC-4057-A5B0-8D60EF9B33AB}" type="pres">
      <dgm:prSet presAssocID="{1760CDDD-0642-4225-B79F-988DA01FFCB7}" presName="Child1" presStyleLbl="node1" presStyleIdx="0" presStyleCnt="6">
        <dgm:presLayoutVars>
          <dgm:chMax val="0"/>
          <dgm:chPref val="0"/>
          <dgm:bulletEnabled val="1"/>
        </dgm:presLayoutVars>
      </dgm:prSet>
      <dgm:spPr/>
    </dgm:pt>
    <dgm:pt modelId="{95822FFA-6F56-4AED-86B0-A9F53B349261}" type="pres">
      <dgm:prSet presAssocID="{6795EC9F-92D5-466B-9322-4BBD7990A949}" presName="Accent2" presStyleCnt="0"/>
      <dgm:spPr/>
    </dgm:pt>
    <dgm:pt modelId="{EB0F9E6E-D027-4258-AE2E-6C4FCA6B9738}" type="pres">
      <dgm:prSet presAssocID="{6795EC9F-92D5-466B-9322-4BBD7990A949}" presName="Accent" presStyleLbl="bgShp" presStyleIdx="1" presStyleCnt="6"/>
      <dgm:spPr/>
    </dgm:pt>
    <dgm:pt modelId="{EBD4BF1D-9F28-418B-92F8-A1633BCE651E}" type="pres">
      <dgm:prSet presAssocID="{6795EC9F-92D5-466B-9322-4BBD7990A949}" presName="Child2" presStyleLbl="node1" presStyleIdx="1" presStyleCnt="6">
        <dgm:presLayoutVars>
          <dgm:chMax val="0"/>
          <dgm:chPref val="0"/>
          <dgm:bulletEnabled val="1"/>
        </dgm:presLayoutVars>
      </dgm:prSet>
      <dgm:spPr/>
    </dgm:pt>
    <dgm:pt modelId="{718F1910-BC46-4354-9D47-76F09DEA4B9A}" type="pres">
      <dgm:prSet presAssocID="{2CFD2D7C-40A5-4F11-A6AE-1AB618543402}" presName="Accent3" presStyleCnt="0"/>
      <dgm:spPr/>
    </dgm:pt>
    <dgm:pt modelId="{D103DFD5-54E6-4BE2-85BE-928C9E3D4A36}" type="pres">
      <dgm:prSet presAssocID="{2CFD2D7C-40A5-4F11-A6AE-1AB618543402}" presName="Accent" presStyleLbl="bgShp" presStyleIdx="2" presStyleCnt="6"/>
      <dgm:spPr/>
    </dgm:pt>
    <dgm:pt modelId="{22B01183-8037-4EC3-9DE4-1D5520A57CEB}" type="pres">
      <dgm:prSet presAssocID="{2CFD2D7C-40A5-4F11-A6AE-1AB618543402}" presName="Child3" presStyleLbl="node1" presStyleIdx="2" presStyleCnt="6" custScaleX="105487">
        <dgm:presLayoutVars>
          <dgm:chMax val="0"/>
          <dgm:chPref val="0"/>
          <dgm:bulletEnabled val="1"/>
        </dgm:presLayoutVars>
      </dgm:prSet>
      <dgm:spPr/>
    </dgm:pt>
    <dgm:pt modelId="{E6510059-19CD-4E1D-B975-FF33F807326E}" type="pres">
      <dgm:prSet presAssocID="{BD93C2D9-3629-4202-AF2B-24A4D8285E8C}" presName="Accent4" presStyleCnt="0"/>
      <dgm:spPr/>
    </dgm:pt>
    <dgm:pt modelId="{30E348CC-CE9E-45D9-AC3C-A862673F4084}" type="pres">
      <dgm:prSet presAssocID="{BD93C2D9-3629-4202-AF2B-24A4D8285E8C}" presName="Accent" presStyleLbl="bgShp" presStyleIdx="3" presStyleCnt="6"/>
      <dgm:spPr/>
    </dgm:pt>
    <dgm:pt modelId="{E0A890FA-2E1A-474F-8B14-63B44464F728}" type="pres">
      <dgm:prSet presAssocID="{BD93C2D9-3629-4202-AF2B-24A4D8285E8C}" presName="Child4" presStyleLbl="node1" presStyleIdx="3" presStyleCnt="6">
        <dgm:presLayoutVars>
          <dgm:chMax val="0"/>
          <dgm:chPref val="0"/>
          <dgm:bulletEnabled val="1"/>
        </dgm:presLayoutVars>
      </dgm:prSet>
      <dgm:spPr/>
    </dgm:pt>
    <dgm:pt modelId="{6363B494-089A-44F6-83BB-7F02155C4ED8}" type="pres">
      <dgm:prSet presAssocID="{D4AABB79-54CB-4425-B150-8DB63A2425E1}" presName="Accent5" presStyleCnt="0"/>
      <dgm:spPr/>
    </dgm:pt>
    <dgm:pt modelId="{B08C3734-0BC5-400D-951D-A3758DAC4CD2}" type="pres">
      <dgm:prSet presAssocID="{D4AABB79-54CB-4425-B150-8DB63A2425E1}" presName="Accent" presStyleLbl="bgShp" presStyleIdx="4" presStyleCnt="6"/>
      <dgm:spPr/>
    </dgm:pt>
    <dgm:pt modelId="{CDDFB957-459B-4131-855F-17421F81BC91}" type="pres">
      <dgm:prSet presAssocID="{D4AABB79-54CB-4425-B150-8DB63A2425E1}" presName="Child5" presStyleLbl="node1" presStyleIdx="4" presStyleCnt="6">
        <dgm:presLayoutVars>
          <dgm:chMax val="0"/>
          <dgm:chPref val="0"/>
          <dgm:bulletEnabled val="1"/>
        </dgm:presLayoutVars>
      </dgm:prSet>
      <dgm:spPr/>
    </dgm:pt>
    <dgm:pt modelId="{AAE2845C-94E2-40EC-9169-A193CAFADAA9}" type="pres">
      <dgm:prSet presAssocID="{568461E7-0971-4407-AC75-346223F8936F}" presName="Accent6" presStyleCnt="0"/>
      <dgm:spPr/>
    </dgm:pt>
    <dgm:pt modelId="{15D379AB-C894-4B7F-B722-AD9C0C3988B2}" type="pres">
      <dgm:prSet presAssocID="{568461E7-0971-4407-AC75-346223F8936F}" presName="Accent" presStyleLbl="bgShp" presStyleIdx="5" presStyleCnt="6"/>
      <dgm:spPr/>
    </dgm:pt>
    <dgm:pt modelId="{ECB5AEB5-DE31-4571-A3C0-BEC1FCD8E673}" type="pres">
      <dgm:prSet presAssocID="{568461E7-0971-4407-AC75-346223F8936F}" presName="Child6" presStyleLbl="node1" presStyleIdx="5" presStyleCnt="6">
        <dgm:presLayoutVars>
          <dgm:chMax val="0"/>
          <dgm:chPref val="0"/>
          <dgm:bulletEnabled val="1"/>
        </dgm:presLayoutVars>
      </dgm:prSet>
      <dgm:spPr/>
    </dgm:pt>
  </dgm:ptLst>
  <dgm:cxnLst>
    <dgm:cxn modelId="{DE6E5503-ECDD-4AC8-9C11-301936254E7C}" srcId="{7D0B50D3-B168-4228-B43E-D8AB527055EB}" destId="{5C52E9FE-A621-4189-9572-903D625E83A6}" srcOrd="0" destOrd="0" parTransId="{D6848A2D-1E62-46B1-AD99-2A2FC03EFD35}" sibTransId="{1FF43F7D-4AD3-4487-81EE-ACEAB6541061}"/>
    <dgm:cxn modelId="{D845460D-76AD-4465-AA67-78A175853311}" type="presOf" srcId="{2CFD2D7C-40A5-4F11-A6AE-1AB618543402}" destId="{22B01183-8037-4EC3-9DE4-1D5520A57CEB}" srcOrd="0" destOrd="0" presId="urn:microsoft.com/office/officeart/2011/layout/HexagonRadial"/>
    <dgm:cxn modelId="{395D6628-D4F0-4311-8A6C-91B0446B27AE}" type="presOf" srcId="{1760CDDD-0642-4225-B79F-988DA01FFCB7}" destId="{EBE23408-1CAC-4057-A5B0-8D60EF9B33AB}" srcOrd="0" destOrd="0" presId="urn:microsoft.com/office/officeart/2011/layout/HexagonRadial"/>
    <dgm:cxn modelId="{CF981334-7A8E-43A2-BD9C-C1A34CD1818E}" srcId="{5C52E9FE-A621-4189-9572-903D625E83A6}" destId="{6795EC9F-92D5-466B-9322-4BBD7990A949}" srcOrd="1" destOrd="0" parTransId="{849A0ABD-6485-4FB3-8CB4-A4C45028595B}" sibTransId="{4E7BCB7B-E944-488A-96A5-08507D1C449F}"/>
    <dgm:cxn modelId="{FFC0C03F-E52A-478B-93FF-7C76B90EB9F5}" type="presOf" srcId="{BD93C2D9-3629-4202-AF2B-24A4D8285E8C}" destId="{E0A890FA-2E1A-474F-8B14-63B44464F728}" srcOrd="0" destOrd="0" presId="urn:microsoft.com/office/officeart/2011/layout/HexagonRadial"/>
    <dgm:cxn modelId="{47EE5442-C781-4806-BF13-FDEB6986B2B7}" srcId="{5C52E9FE-A621-4189-9572-903D625E83A6}" destId="{2CFD2D7C-40A5-4F11-A6AE-1AB618543402}" srcOrd="2" destOrd="0" parTransId="{FB36DD5C-FA08-4706-AD83-6D0B7659F048}" sibTransId="{A4400443-2773-48C9-BDC2-393A285942FF}"/>
    <dgm:cxn modelId="{9C277F81-F362-4C05-9265-3BD846C8C994}" type="presOf" srcId="{6795EC9F-92D5-466B-9322-4BBD7990A949}" destId="{EBD4BF1D-9F28-418B-92F8-A1633BCE651E}" srcOrd="0" destOrd="0" presId="urn:microsoft.com/office/officeart/2011/layout/HexagonRadial"/>
    <dgm:cxn modelId="{46889C9B-462A-428E-9194-2DC02C857068}" srcId="{5C52E9FE-A621-4189-9572-903D625E83A6}" destId="{D4AABB79-54CB-4425-B150-8DB63A2425E1}" srcOrd="4" destOrd="0" parTransId="{151691B8-2F95-489C-9592-7ACCF387401F}" sibTransId="{46EB11DF-CE8E-451A-BA8D-79C7CF0D4806}"/>
    <dgm:cxn modelId="{84C4C29D-24AB-4995-B898-4F367220DDAB}" type="presOf" srcId="{568461E7-0971-4407-AC75-346223F8936F}" destId="{ECB5AEB5-DE31-4571-A3C0-BEC1FCD8E673}" srcOrd="0" destOrd="0" presId="urn:microsoft.com/office/officeart/2011/layout/HexagonRadial"/>
    <dgm:cxn modelId="{9C75E7AD-6A7B-49D8-B3C6-0A57C0733E9B}" type="presOf" srcId="{5C52E9FE-A621-4189-9572-903D625E83A6}" destId="{9FBFF12C-15AA-48CF-B35A-EE3BA6D44C37}" srcOrd="0" destOrd="0" presId="urn:microsoft.com/office/officeart/2011/layout/HexagonRadial"/>
    <dgm:cxn modelId="{711B81DF-8F89-453C-A0F6-B247F8AD0BEF}" type="presOf" srcId="{D4AABB79-54CB-4425-B150-8DB63A2425E1}" destId="{CDDFB957-459B-4131-855F-17421F81BC91}" srcOrd="0" destOrd="0" presId="urn:microsoft.com/office/officeart/2011/layout/HexagonRadial"/>
    <dgm:cxn modelId="{53CE7EEF-91F6-4879-A9F9-20D065E70C50}" srcId="{5C52E9FE-A621-4189-9572-903D625E83A6}" destId="{568461E7-0971-4407-AC75-346223F8936F}" srcOrd="5" destOrd="0" parTransId="{A06D0861-E7F7-44C8-98E4-79FE3C7E555D}" sibTransId="{B8E61CC7-FEA0-4889-AB11-E9DDDAEEA3B4}"/>
    <dgm:cxn modelId="{F131B2F3-D9B9-4A90-971B-86469069637D}" srcId="{5C52E9FE-A621-4189-9572-903D625E83A6}" destId="{1760CDDD-0642-4225-B79F-988DA01FFCB7}" srcOrd="0" destOrd="0" parTransId="{A42082BC-2F2D-4D09-B918-1FABE3A1E55E}" sibTransId="{D82B248B-12C1-48A1-BF53-56E03CF3AC56}"/>
    <dgm:cxn modelId="{26865CFA-336E-4E01-8830-7A4504F4400D}" srcId="{5C52E9FE-A621-4189-9572-903D625E83A6}" destId="{BD93C2D9-3629-4202-AF2B-24A4D8285E8C}" srcOrd="3" destOrd="0" parTransId="{BA8E1BDB-05E6-48CC-A256-042BF6D27660}" sibTransId="{F678C2AD-3DD6-49B0-B602-DF8715575487}"/>
    <dgm:cxn modelId="{4188C4FF-19BC-47A0-A11D-31D309FB9D6A}" type="presOf" srcId="{7D0B50D3-B168-4228-B43E-D8AB527055EB}" destId="{FA0FFE3D-C146-49F1-973D-90CE3782A054}" srcOrd="0" destOrd="0" presId="urn:microsoft.com/office/officeart/2011/layout/HexagonRadial"/>
    <dgm:cxn modelId="{D3F9BC26-1274-4DAB-922D-45F9BB602367}" type="presParOf" srcId="{FA0FFE3D-C146-49F1-973D-90CE3782A054}" destId="{9FBFF12C-15AA-48CF-B35A-EE3BA6D44C37}" srcOrd="0" destOrd="0" presId="urn:microsoft.com/office/officeart/2011/layout/HexagonRadial"/>
    <dgm:cxn modelId="{D9F67DCD-1D49-4C5D-82C3-4E8BA65CC2DF}" type="presParOf" srcId="{FA0FFE3D-C146-49F1-973D-90CE3782A054}" destId="{B8596228-8431-4EF0-AD76-61141F9C9C3C}" srcOrd="1" destOrd="0" presId="urn:microsoft.com/office/officeart/2011/layout/HexagonRadial"/>
    <dgm:cxn modelId="{348AD47C-38CB-4D99-A9EF-4A2BA71E55DA}" type="presParOf" srcId="{B8596228-8431-4EF0-AD76-61141F9C9C3C}" destId="{AD1435B4-54E4-458A-8927-CD51521DA41B}" srcOrd="0" destOrd="0" presId="urn:microsoft.com/office/officeart/2011/layout/HexagonRadial"/>
    <dgm:cxn modelId="{90F2BBD1-2D45-43A5-B33B-66355B30F863}" type="presParOf" srcId="{FA0FFE3D-C146-49F1-973D-90CE3782A054}" destId="{EBE23408-1CAC-4057-A5B0-8D60EF9B33AB}" srcOrd="2" destOrd="0" presId="urn:microsoft.com/office/officeart/2011/layout/HexagonRadial"/>
    <dgm:cxn modelId="{8DF29304-646C-40AF-8134-168C33DA5792}" type="presParOf" srcId="{FA0FFE3D-C146-49F1-973D-90CE3782A054}" destId="{95822FFA-6F56-4AED-86B0-A9F53B349261}" srcOrd="3" destOrd="0" presId="urn:microsoft.com/office/officeart/2011/layout/HexagonRadial"/>
    <dgm:cxn modelId="{F234D70E-925C-4EBB-8244-13BEB4162AB8}" type="presParOf" srcId="{95822FFA-6F56-4AED-86B0-A9F53B349261}" destId="{EB0F9E6E-D027-4258-AE2E-6C4FCA6B9738}" srcOrd="0" destOrd="0" presId="urn:microsoft.com/office/officeart/2011/layout/HexagonRadial"/>
    <dgm:cxn modelId="{8B981609-BC31-43A4-A55E-F76E9CE2932E}" type="presParOf" srcId="{FA0FFE3D-C146-49F1-973D-90CE3782A054}" destId="{EBD4BF1D-9F28-418B-92F8-A1633BCE651E}" srcOrd="4" destOrd="0" presId="urn:microsoft.com/office/officeart/2011/layout/HexagonRadial"/>
    <dgm:cxn modelId="{B0EEE873-E164-45FD-A0C1-E94989C6D81F}" type="presParOf" srcId="{FA0FFE3D-C146-49F1-973D-90CE3782A054}" destId="{718F1910-BC46-4354-9D47-76F09DEA4B9A}" srcOrd="5" destOrd="0" presId="urn:microsoft.com/office/officeart/2011/layout/HexagonRadial"/>
    <dgm:cxn modelId="{EFDA967B-4145-47E9-8096-5EEB47B57A19}" type="presParOf" srcId="{718F1910-BC46-4354-9D47-76F09DEA4B9A}" destId="{D103DFD5-54E6-4BE2-85BE-928C9E3D4A36}" srcOrd="0" destOrd="0" presId="urn:microsoft.com/office/officeart/2011/layout/HexagonRadial"/>
    <dgm:cxn modelId="{5FAA8CEE-B407-4E9D-AAF1-8E6C4AA1222D}" type="presParOf" srcId="{FA0FFE3D-C146-49F1-973D-90CE3782A054}" destId="{22B01183-8037-4EC3-9DE4-1D5520A57CEB}" srcOrd="6" destOrd="0" presId="urn:microsoft.com/office/officeart/2011/layout/HexagonRadial"/>
    <dgm:cxn modelId="{4F5BD1B2-B31F-4E2D-BAD6-42B25CAF6518}" type="presParOf" srcId="{FA0FFE3D-C146-49F1-973D-90CE3782A054}" destId="{E6510059-19CD-4E1D-B975-FF33F807326E}" srcOrd="7" destOrd="0" presId="urn:microsoft.com/office/officeart/2011/layout/HexagonRadial"/>
    <dgm:cxn modelId="{1DF47E5C-9E47-463D-BAC0-76947C02EDE2}" type="presParOf" srcId="{E6510059-19CD-4E1D-B975-FF33F807326E}" destId="{30E348CC-CE9E-45D9-AC3C-A862673F4084}" srcOrd="0" destOrd="0" presId="urn:microsoft.com/office/officeart/2011/layout/HexagonRadial"/>
    <dgm:cxn modelId="{8423A9FC-22E7-4ADA-992F-9EA8BE29A196}" type="presParOf" srcId="{FA0FFE3D-C146-49F1-973D-90CE3782A054}" destId="{E0A890FA-2E1A-474F-8B14-63B44464F728}" srcOrd="8" destOrd="0" presId="urn:microsoft.com/office/officeart/2011/layout/HexagonRadial"/>
    <dgm:cxn modelId="{1420AE0D-F417-4197-AA14-11D31D071439}" type="presParOf" srcId="{FA0FFE3D-C146-49F1-973D-90CE3782A054}" destId="{6363B494-089A-44F6-83BB-7F02155C4ED8}" srcOrd="9" destOrd="0" presId="urn:microsoft.com/office/officeart/2011/layout/HexagonRadial"/>
    <dgm:cxn modelId="{A821F348-4865-4AAC-B3DD-A026EE08A3F6}" type="presParOf" srcId="{6363B494-089A-44F6-83BB-7F02155C4ED8}" destId="{B08C3734-0BC5-400D-951D-A3758DAC4CD2}" srcOrd="0" destOrd="0" presId="urn:microsoft.com/office/officeart/2011/layout/HexagonRadial"/>
    <dgm:cxn modelId="{D749660D-EC92-4188-AD45-DF1CEA02F712}" type="presParOf" srcId="{FA0FFE3D-C146-49F1-973D-90CE3782A054}" destId="{CDDFB957-459B-4131-855F-17421F81BC91}" srcOrd="10" destOrd="0" presId="urn:microsoft.com/office/officeart/2011/layout/HexagonRadial"/>
    <dgm:cxn modelId="{A9C44172-16E3-486A-98AE-26BDD9452EFB}" type="presParOf" srcId="{FA0FFE3D-C146-49F1-973D-90CE3782A054}" destId="{AAE2845C-94E2-40EC-9169-A193CAFADAA9}" srcOrd="11" destOrd="0" presId="urn:microsoft.com/office/officeart/2011/layout/HexagonRadial"/>
    <dgm:cxn modelId="{38E3F05E-A051-4B4C-A7BA-73BE298E2CE9}" type="presParOf" srcId="{AAE2845C-94E2-40EC-9169-A193CAFADAA9}" destId="{15D379AB-C894-4B7F-B722-AD9C0C3988B2}" srcOrd="0" destOrd="0" presId="urn:microsoft.com/office/officeart/2011/layout/HexagonRadial"/>
    <dgm:cxn modelId="{92B59317-284F-4B45-84F8-630F313652C8}" type="presParOf" srcId="{FA0FFE3D-C146-49F1-973D-90CE3782A054}" destId="{ECB5AEB5-DE31-4571-A3C0-BEC1FCD8E673}"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7123F86-CBAD-4B0F-A093-23571839A105}"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IN"/>
        </a:p>
      </dgm:t>
    </dgm:pt>
    <dgm:pt modelId="{C5BC59EA-D99D-42DB-8E1F-0576EA979625}">
      <dgm:prSet phldrT="[Text]" custT="1"/>
      <dgm:spPr/>
      <dgm:t>
        <a:bodyPr/>
        <a:lstStyle/>
        <a:p>
          <a:r>
            <a:rPr lang="en-IN" sz="2400" dirty="0">
              <a:latin typeface="Times New Roman" panose="02020603050405020304" pitchFamily="18" charset="0"/>
              <a:cs typeface="Times New Roman" panose="02020603050405020304" pitchFamily="18" charset="0"/>
            </a:rPr>
            <a:t>Mentoring From Mentors</a:t>
          </a:r>
        </a:p>
      </dgm:t>
    </dgm:pt>
    <dgm:pt modelId="{0A1C7811-BD68-441C-9A55-BFCB4F8FB456}" type="parTrans" cxnId="{321B227E-C2B5-4C06-B319-B4D0391F3B4B}">
      <dgm:prSet/>
      <dgm:spPr/>
      <dgm:t>
        <a:bodyPr/>
        <a:lstStyle/>
        <a:p>
          <a:endParaRPr lang="en-IN"/>
        </a:p>
      </dgm:t>
    </dgm:pt>
    <dgm:pt modelId="{F1704881-8EE3-4EBE-AA79-A57B9B898A55}" type="sibTrans" cxnId="{321B227E-C2B5-4C06-B319-B4D0391F3B4B}">
      <dgm:prSet/>
      <dgm:spPr/>
      <dgm:t>
        <a:bodyPr/>
        <a:lstStyle/>
        <a:p>
          <a:endParaRPr lang="en-IN"/>
        </a:p>
      </dgm:t>
    </dgm:pt>
    <dgm:pt modelId="{A3487448-D8F6-4911-90A4-FB86795FA150}">
      <dgm:prSet phldrT="[Text]" custT="1"/>
      <dgm:spPr/>
      <dgm:t>
        <a:bodyPr/>
        <a:lstStyle/>
        <a:p>
          <a:r>
            <a:rPr lang="en-IN" sz="2400" dirty="0">
              <a:latin typeface="Times New Roman" panose="02020603050405020304" pitchFamily="18" charset="0"/>
              <a:cs typeface="Times New Roman" panose="02020603050405020304" pitchFamily="18" charset="0"/>
            </a:rPr>
            <a:t>Mid</a:t>
          </a:r>
        </a:p>
        <a:p>
          <a:r>
            <a:rPr lang="en-IN" sz="2400" dirty="0">
              <a:latin typeface="Times New Roman" panose="02020603050405020304" pitchFamily="18" charset="0"/>
              <a:cs typeface="Times New Roman" panose="02020603050405020304" pitchFamily="18" charset="0"/>
            </a:rPr>
            <a:t>Examinations</a:t>
          </a:r>
        </a:p>
      </dgm:t>
    </dgm:pt>
    <dgm:pt modelId="{BE5BD546-413A-486E-BE78-FDD71655FF2A}" type="parTrans" cxnId="{2EB13920-4955-4B1F-BA97-DB59D13321AF}">
      <dgm:prSet/>
      <dgm:spPr/>
      <dgm:t>
        <a:bodyPr/>
        <a:lstStyle/>
        <a:p>
          <a:endParaRPr lang="en-IN"/>
        </a:p>
      </dgm:t>
    </dgm:pt>
    <dgm:pt modelId="{DE9ECA9C-7D2F-42B6-A94E-A80056897903}" type="sibTrans" cxnId="{2EB13920-4955-4B1F-BA97-DB59D13321AF}">
      <dgm:prSet/>
      <dgm:spPr/>
      <dgm:t>
        <a:bodyPr/>
        <a:lstStyle/>
        <a:p>
          <a:endParaRPr lang="en-IN"/>
        </a:p>
      </dgm:t>
    </dgm:pt>
    <dgm:pt modelId="{91A38C09-D8C4-4A73-8D2D-1F13A090D61E}">
      <dgm:prSet phldrT="[Text]" custT="1"/>
      <dgm:spPr/>
      <dgm:t>
        <a:bodyPr/>
        <a:lstStyle/>
        <a:p>
          <a:r>
            <a:rPr lang="en-IN" sz="2400" dirty="0">
              <a:latin typeface="Times New Roman" panose="02020603050405020304" pitchFamily="18" charset="0"/>
              <a:cs typeface="Times New Roman" panose="02020603050405020304" pitchFamily="18" charset="0"/>
            </a:rPr>
            <a:t>Assignments</a:t>
          </a:r>
        </a:p>
      </dgm:t>
    </dgm:pt>
    <dgm:pt modelId="{469C43C5-893C-43CA-B80B-866317083257}" type="parTrans" cxnId="{F6BCA06F-BFBB-4800-8098-6846990D99D4}">
      <dgm:prSet/>
      <dgm:spPr/>
      <dgm:t>
        <a:bodyPr/>
        <a:lstStyle/>
        <a:p>
          <a:endParaRPr lang="en-IN"/>
        </a:p>
      </dgm:t>
    </dgm:pt>
    <dgm:pt modelId="{8C5D5DED-8C4B-4478-BE93-A531A8C744CA}" type="sibTrans" cxnId="{F6BCA06F-BFBB-4800-8098-6846990D99D4}">
      <dgm:prSet/>
      <dgm:spPr/>
      <dgm:t>
        <a:bodyPr/>
        <a:lstStyle/>
        <a:p>
          <a:endParaRPr lang="en-IN"/>
        </a:p>
      </dgm:t>
    </dgm:pt>
    <dgm:pt modelId="{ED5D269B-DEA3-4DFF-8436-F8E370E455D5}">
      <dgm:prSet phldrT="[Text]" custT="1"/>
      <dgm:spPr/>
      <dgm:t>
        <a:bodyPr/>
        <a:lstStyle/>
        <a:p>
          <a:r>
            <a:rPr lang="en-IN" sz="2400" dirty="0">
              <a:latin typeface="Times New Roman" panose="02020603050405020304" pitchFamily="18" charset="0"/>
              <a:cs typeface="Times New Roman" panose="02020603050405020304" pitchFamily="18" charset="0"/>
            </a:rPr>
            <a:t>Laboratory</a:t>
          </a:r>
        </a:p>
        <a:p>
          <a:endParaRPr lang="en-IN" sz="2400" dirty="0">
            <a:latin typeface="Times New Roman" panose="02020603050405020304" pitchFamily="18" charset="0"/>
            <a:cs typeface="Times New Roman" panose="02020603050405020304" pitchFamily="18" charset="0"/>
          </a:endParaRPr>
        </a:p>
      </dgm:t>
    </dgm:pt>
    <dgm:pt modelId="{2EB69560-3CAF-4749-BD60-17E2ACEFBEEF}" type="parTrans" cxnId="{A5F88CC5-A29A-417D-9783-E480067588BC}">
      <dgm:prSet/>
      <dgm:spPr/>
      <dgm:t>
        <a:bodyPr/>
        <a:lstStyle/>
        <a:p>
          <a:endParaRPr lang="en-IN"/>
        </a:p>
      </dgm:t>
    </dgm:pt>
    <dgm:pt modelId="{13B61C74-D3D9-4665-950A-90CEECF27C1E}" type="sibTrans" cxnId="{A5F88CC5-A29A-417D-9783-E480067588BC}">
      <dgm:prSet/>
      <dgm:spPr/>
      <dgm:t>
        <a:bodyPr/>
        <a:lstStyle/>
        <a:p>
          <a:endParaRPr lang="en-IN"/>
        </a:p>
      </dgm:t>
    </dgm:pt>
    <dgm:pt modelId="{CDAF898F-5310-4A09-A3EE-9E569C9FFA20}">
      <dgm:prSet phldrT="[Text]"/>
      <dgm:spPr/>
      <dgm:t>
        <a:bodyPr/>
        <a:lstStyle/>
        <a:p>
          <a:r>
            <a:rPr lang="en-IN" dirty="0">
              <a:latin typeface="Times New Roman" panose="02020603050405020304" pitchFamily="18" charset="0"/>
              <a:cs typeface="Times New Roman" panose="02020603050405020304" pitchFamily="18" charset="0"/>
            </a:rPr>
            <a:t>Continuous </a:t>
          </a:r>
        </a:p>
        <a:p>
          <a:r>
            <a:rPr lang="en-IN" dirty="0">
              <a:latin typeface="Times New Roman" panose="02020603050405020304" pitchFamily="18" charset="0"/>
              <a:cs typeface="Times New Roman" panose="02020603050405020304" pitchFamily="18" charset="0"/>
            </a:rPr>
            <a:t>Assessment</a:t>
          </a:r>
        </a:p>
      </dgm:t>
    </dgm:pt>
    <dgm:pt modelId="{B37EFB2A-2455-4004-A1EB-D367FBD94122}" type="parTrans" cxnId="{FF4DB238-5D21-4D50-8E32-5C6262A72012}">
      <dgm:prSet/>
      <dgm:spPr/>
      <dgm:t>
        <a:bodyPr/>
        <a:lstStyle/>
        <a:p>
          <a:endParaRPr lang="en-IN"/>
        </a:p>
      </dgm:t>
    </dgm:pt>
    <dgm:pt modelId="{385B56CE-15DF-40B9-9985-E2FC9298CA8D}" type="sibTrans" cxnId="{FF4DB238-5D21-4D50-8E32-5C6262A72012}">
      <dgm:prSet/>
      <dgm:spPr/>
      <dgm:t>
        <a:bodyPr/>
        <a:lstStyle/>
        <a:p>
          <a:endParaRPr lang="en-IN"/>
        </a:p>
      </dgm:t>
    </dgm:pt>
    <dgm:pt modelId="{3B4757DB-5E90-456C-BDCF-5ED943CCBBE2}">
      <dgm:prSet phldrT="[Text]"/>
      <dgm:spPr/>
      <dgm:t>
        <a:bodyPr/>
        <a:lstStyle/>
        <a:p>
          <a:r>
            <a:rPr lang="en-IN" dirty="0">
              <a:latin typeface="Times New Roman" panose="02020603050405020304" pitchFamily="18" charset="0"/>
              <a:cs typeface="Times New Roman" panose="02020603050405020304" pitchFamily="18" charset="0"/>
            </a:rPr>
            <a:t>Semester End</a:t>
          </a:r>
        </a:p>
        <a:p>
          <a:r>
            <a:rPr lang="en-IN" dirty="0">
              <a:latin typeface="Times New Roman" panose="02020603050405020304" pitchFamily="18" charset="0"/>
              <a:cs typeface="Times New Roman" panose="02020603050405020304" pitchFamily="18" charset="0"/>
            </a:rPr>
            <a:t>Examinations</a:t>
          </a:r>
        </a:p>
      </dgm:t>
    </dgm:pt>
    <dgm:pt modelId="{259D9CF9-5C63-4F49-81D3-88BE7153E47E}" type="parTrans" cxnId="{1CCF8857-97A2-46CD-B140-EAD1400D9D1F}">
      <dgm:prSet/>
      <dgm:spPr/>
      <dgm:t>
        <a:bodyPr/>
        <a:lstStyle/>
        <a:p>
          <a:endParaRPr lang="en-IN"/>
        </a:p>
      </dgm:t>
    </dgm:pt>
    <dgm:pt modelId="{12090A79-61C1-4A0E-90E6-079FB649029A}" type="sibTrans" cxnId="{1CCF8857-97A2-46CD-B140-EAD1400D9D1F}">
      <dgm:prSet/>
      <dgm:spPr/>
      <dgm:t>
        <a:bodyPr/>
        <a:lstStyle/>
        <a:p>
          <a:endParaRPr lang="en-IN"/>
        </a:p>
      </dgm:t>
    </dgm:pt>
    <dgm:pt modelId="{BCFEC371-5DFE-4CFE-BFB3-B0A7E192FB84}" type="pres">
      <dgm:prSet presAssocID="{F7123F86-CBAD-4B0F-A093-23571839A105}" presName="cycle" presStyleCnt="0">
        <dgm:presLayoutVars>
          <dgm:chMax val="1"/>
          <dgm:dir/>
          <dgm:animLvl val="ctr"/>
          <dgm:resizeHandles val="exact"/>
        </dgm:presLayoutVars>
      </dgm:prSet>
      <dgm:spPr/>
    </dgm:pt>
    <dgm:pt modelId="{84D23E48-5172-437C-99FB-64D676A50243}" type="pres">
      <dgm:prSet presAssocID="{C5BC59EA-D99D-42DB-8E1F-0576EA979625}" presName="centerShape" presStyleLbl="node0" presStyleIdx="0" presStyleCnt="1"/>
      <dgm:spPr/>
    </dgm:pt>
    <dgm:pt modelId="{DD285D4F-8247-4B3F-BB03-787267D12989}" type="pres">
      <dgm:prSet presAssocID="{BE5BD546-413A-486E-BE78-FDD71655FF2A}" presName="parTrans" presStyleLbl="bgSibTrans2D1" presStyleIdx="0" presStyleCnt="5"/>
      <dgm:spPr/>
    </dgm:pt>
    <dgm:pt modelId="{8F7D7E3A-07EC-4DBA-A7D2-DE6C5670EF6E}" type="pres">
      <dgm:prSet presAssocID="{A3487448-D8F6-4911-90A4-FB86795FA150}" presName="node" presStyleLbl="node1" presStyleIdx="0" presStyleCnt="5">
        <dgm:presLayoutVars>
          <dgm:bulletEnabled val="1"/>
        </dgm:presLayoutVars>
      </dgm:prSet>
      <dgm:spPr/>
    </dgm:pt>
    <dgm:pt modelId="{314EEF4C-9DF5-4FAA-B18B-ABC15B9D8FD2}" type="pres">
      <dgm:prSet presAssocID="{469C43C5-893C-43CA-B80B-866317083257}" presName="parTrans" presStyleLbl="bgSibTrans2D1" presStyleIdx="1" presStyleCnt="5"/>
      <dgm:spPr/>
    </dgm:pt>
    <dgm:pt modelId="{491CE4C5-CFD5-4B70-BFFC-9113551E3003}" type="pres">
      <dgm:prSet presAssocID="{91A38C09-D8C4-4A73-8D2D-1F13A090D61E}" presName="node" presStyleLbl="node1" presStyleIdx="1" presStyleCnt="5">
        <dgm:presLayoutVars>
          <dgm:bulletEnabled val="1"/>
        </dgm:presLayoutVars>
      </dgm:prSet>
      <dgm:spPr/>
    </dgm:pt>
    <dgm:pt modelId="{90EFC1E0-E638-4456-9EEA-C4D149766BF6}" type="pres">
      <dgm:prSet presAssocID="{2EB69560-3CAF-4749-BD60-17E2ACEFBEEF}" presName="parTrans" presStyleLbl="bgSibTrans2D1" presStyleIdx="2" presStyleCnt="5"/>
      <dgm:spPr/>
    </dgm:pt>
    <dgm:pt modelId="{29AAD735-2221-4A20-BB93-063E388D7474}" type="pres">
      <dgm:prSet presAssocID="{ED5D269B-DEA3-4DFF-8436-F8E370E455D5}" presName="node" presStyleLbl="node1" presStyleIdx="2" presStyleCnt="5">
        <dgm:presLayoutVars>
          <dgm:bulletEnabled val="1"/>
        </dgm:presLayoutVars>
      </dgm:prSet>
      <dgm:spPr/>
    </dgm:pt>
    <dgm:pt modelId="{A7C55A31-9706-488E-9298-A645DAC4EEF0}" type="pres">
      <dgm:prSet presAssocID="{B37EFB2A-2455-4004-A1EB-D367FBD94122}" presName="parTrans" presStyleLbl="bgSibTrans2D1" presStyleIdx="3" presStyleCnt="5"/>
      <dgm:spPr/>
    </dgm:pt>
    <dgm:pt modelId="{48234827-1055-4682-A662-888DEA5F20BE}" type="pres">
      <dgm:prSet presAssocID="{CDAF898F-5310-4A09-A3EE-9E569C9FFA20}" presName="node" presStyleLbl="node1" presStyleIdx="3" presStyleCnt="5">
        <dgm:presLayoutVars>
          <dgm:bulletEnabled val="1"/>
        </dgm:presLayoutVars>
      </dgm:prSet>
      <dgm:spPr/>
    </dgm:pt>
    <dgm:pt modelId="{295E86D4-22FE-4FD0-AB08-6588ACF3D703}" type="pres">
      <dgm:prSet presAssocID="{259D9CF9-5C63-4F49-81D3-88BE7153E47E}" presName="parTrans" presStyleLbl="bgSibTrans2D1" presStyleIdx="4" presStyleCnt="5"/>
      <dgm:spPr/>
    </dgm:pt>
    <dgm:pt modelId="{BAB492C4-BE30-424E-A934-A02A6DEA7758}" type="pres">
      <dgm:prSet presAssocID="{3B4757DB-5E90-456C-BDCF-5ED943CCBBE2}" presName="node" presStyleLbl="node1" presStyleIdx="4" presStyleCnt="5">
        <dgm:presLayoutVars>
          <dgm:bulletEnabled val="1"/>
        </dgm:presLayoutVars>
      </dgm:prSet>
      <dgm:spPr/>
    </dgm:pt>
  </dgm:ptLst>
  <dgm:cxnLst>
    <dgm:cxn modelId="{4C2D8300-985D-449E-8B2A-D02E3A1CF553}" type="presOf" srcId="{259D9CF9-5C63-4F49-81D3-88BE7153E47E}" destId="{295E86D4-22FE-4FD0-AB08-6588ACF3D703}" srcOrd="0" destOrd="0" presId="urn:microsoft.com/office/officeart/2005/8/layout/radial4"/>
    <dgm:cxn modelId="{1E944517-6251-4536-828D-92C310E834A7}" type="presOf" srcId="{C5BC59EA-D99D-42DB-8E1F-0576EA979625}" destId="{84D23E48-5172-437C-99FB-64D676A50243}" srcOrd="0" destOrd="0" presId="urn:microsoft.com/office/officeart/2005/8/layout/radial4"/>
    <dgm:cxn modelId="{2EB13920-4955-4B1F-BA97-DB59D13321AF}" srcId="{C5BC59EA-D99D-42DB-8E1F-0576EA979625}" destId="{A3487448-D8F6-4911-90A4-FB86795FA150}" srcOrd="0" destOrd="0" parTransId="{BE5BD546-413A-486E-BE78-FDD71655FF2A}" sibTransId="{DE9ECA9C-7D2F-42B6-A94E-A80056897903}"/>
    <dgm:cxn modelId="{FF4DB238-5D21-4D50-8E32-5C6262A72012}" srcId="{C5BC59EA-D99D-42DB-8E1F-0576EA979625}" destId="{CDAF898F-5310-4A09-A3EE-9E569C9FFA20}" srcOrd="3" destOrd="0" parTransId="{B37EFB2A-2455-4004-A1EB-D367FBD94122}" sibTransId="{385B56CE-15DF-40B9-9985-E2FC9298CA8D}"/>
    <dgm:cxn modelId="{06747A63-25D8-47E6-A3D7-B70DFC39EE5E}" type="presOf" srcId="{CDAF898F-5310-4A09-A3EE-9E569C9FFA20}" destId="{48234827-1055-4682-A662-888DEA5F20BE}" srcOrd="0" destOrd="0" presId="urn:microsoft.com/office/officeart/2005/8/layout/radial4"/>
    <dgm:cxn modelId="{6CB48D4A-5F2F-47E8-8A19-DD1C9328DE6C}" type="presOf" srcId="{BE5BD546-413A-486E-BE78-FDD71655FF2A}" destId="{DD285D4F-8247-4B3F-BB03-787267D12989}" srcOrd="0" destOrd="0" presId="urn:microsoft.com/office/officeart/2005/8/layout/radial4"/>
    <dgm:cxn modelId="{3D6F884C-AE42-45E4-9AC2-5BE71D9A9B7E}" type="presOf" srcId="{F7123F86-CBAD-4B0F-A093-23571839A105}" destId="{BCFEC371-5DFE-4CFE-BFB3-B0A7E192FB84}" srcOrd="0" destOrd="0" presId="urn:microsoft.com/office/officeart/2005/8/layout/radial4"/>
    <dgm:cxn modelId="{F6BCA06F-BFBB-4800-8098-6846990D99D4}" srcId="{C5BC59EA-D99D-42DB-8E1F-0576EA979625}" destId="{91A38C09-D8C4-4A73-8D2D-1F13A090D61E}" srcOrd="1" destOrd="0" parTransId="{469C43C5-893C-43CA-B80B-866317083257}" sibTransId="{8C5D5DED-8C4B-4478-BE93-A531A8C744CA}"/>
    <dgm:cxn modelId="{7117E056-2C0A-41BB-AEEE-5A413AD3929C}" type="presOf" srcId="{469C43C5-893C-43CA-B80B-866317083257}" destId="{314EEF4C-9DF5-4FAA-B18B-ABC15B9D8FD2}" srcOrd="0" destOrd="0" presId="urn:microsoft.com/office/officeart/2005/8/layout/radial4"/>
    <dgm:cxn modelId="{1CCF8857-97A2-46CD-B140-EAD1400D9D1F}" srcId="{C5BC59EA-D99D-42DB-8E1F-0576EA979625}" destId="{3B4757DB-5E90-456C-BDCF-5ED943CCBBE2}" srcOrd="4" destOrd="0" parTransId="{259D9CF9-5C63-4F49-81D3-88BE7153E47E}" sibTransId="{12090A79-61C1-4A0E-90E6-079FB649029A}"/>
    <dgm:cxn modelId="{3776045A-598E-4F19-80B4-1B43329D29BD}" type="presOf" srcId="{ED5D269B-DEA3-4DFF-8436-F8E370E455D5}" destId="{29AAD735-2221-4A20-BB93-063E388D7474}" srcOrd="0" destOrd="0" presId="urn:microsoft.com/office/officeart/2005/8/layout/radial4"/>
    <dgm:cxn modelId="{321B227E-C2B5-4C06-B319-B4D0391F3B4B}" srcId="{F7123F86-CBAD-4B0F-A093-23571839A105}" destId="{C5BC59EA-D99D-42DB-8E1F-0576EA979625}" srcOrd="0" destOrd="0" parTransId="{0A1C7811-BD68-441C-9A55-BFCB4F8FB456}" sibTransId="{F1704881-8EE3-4EBE-AA79-A57B9B898A55}"/>
    <dgm:cxn modelId="{B5B65C7F-E4E6-4169-B9F0-02BDC8A75AD1}" type="presOf" srcId="{91A38C09-D8C4-4A73-8D2D-1F13A090D61E}" destId="{491CE4C5-CFD5-4B70-BFFC-9113551E3003}" srcOrd="0" destOrd="0" presId="urn:microsoft.com/office/officeart/2005/8/layout/radial4"/>
    <dgm:cxn modelId="{D532488C-B320-4C39-B3F2-8B37372E1578}" type="presOf" srcId="{3B4757DB-5E90-456C-BDCF-5ED943CCBBE2}" destId="{BAB492C4-BE30-424E-A934-A02A6DEA7758}" srcOrd="0" destOrd="0" presId="urn:microsoft.com/office/officeart/2005/8/layout/radial4"/>
    <dgm:cxn modelId="{1B386897-6556-45BC-B8E0-3210B1E53B3E}" type="presOf" srcId="{B37EFB2A-2455-4004-A1EB-D367FBD94122}" destId="{A7C55A31-9706-488E-9298-A645DAC4EEF0}" srcOrd="0" destOrd="0" presId="urn:microsoft.com/office/officeart/2005/8/layout/radial4"/>
    <dgm:cxn modelId="{975105A0-BB0E-42A3-A1DF-0D5F6C35DEDF}" type="presOf" srcId="{2EB69560-3CAF-4749-BD60-17E2ACEFBEEF}" destId="{90EFC1E0-E638-4456-9EEA-C4D149766BF6}" srcOrd="0" destOrd="0" presId="urn:microsoft.com/office/officeart/2005/8/layout/radial4"/>
    <dgm:cxn modelId="{A5F88CC5-A29A-417D-9783-E480067588BC}" srcId="{C5BC59EA-D99D-42DB-8E1F-0576EA979625}" destId="{ED5D269B-DEA3-4DFF-8436-F8E370E455D5}" srcOrd="2" destOrd="0" parTransId="{2EB69560-3CAF-4749-BD60-17E2ACEFBEEF}" sibTransId="{13B61C74-D3D9-4665-950A-90CEECF27C1E}"/>
    <dgm:cxn modelId="{CB5498DC-605A-4720-B74D-9779180D4AF0}" type="presOf" srcId="{A3487448-D8F6-4911-90A4-FB86795FA150}" destId="{8F7D7E3A-07EC-4DBA-A7D2-DE6C5670EF6E}" srcOrd="0" destOrd="0" presId="urn:microsoft.com/office/officeart/2005/8/layout/radial4"/>
    <dgm:cxn modelId="{68DD0FD5-F857-49F1-80CA-517422F52B1D}" type="presParOf" srcId="{BCFEC371-5DFE-4CFE-BFB3-B0A7E192FB84}" destId="{84D23E48-5172-437C-99FB-64D676A50243}" srcOrd="0" destOrd="0" presId="urn:microsoft.com/office/officeart/2005/8/layout/radial4"/>
    <dgm:cxn modelId="{316283EF-5762-4C00-94EF-D9F140D7C291}" type="presParOf" srcId="{BCFEC371-5DFE-4CFE-BFB3-B0A7E192FB84}" destId="{DD285D4F-8247-4B3F-BB03-787267D12989}" srcOrd="1" destOrd="0" presId="urn:microsoft.com/office/officeart/2005/8/layout/radial4"/>
    <dgm:cxn modelId="{D18E3C57-2CEA-448D-93BB-118CBBA59264}" type="presParOf" srcId="{BCFEC371-5DFE-4CFE-BFB3-B0A7E192FB84}" destId="{8F7D7E3A-07EC-4DBA-A7D2-DE6C5670EF6E}" srcOrd="2" destOrd="0" presId="urn:microsoft.com/office/officeart/2005/8/layout/radial4"/>
    <dgm:cxn modelId="{B8540E3D-A94B-495B-88B5-D8110B127194}" type="presParOf" srcId="{BCFEC371-5DFE-4CFE-BFB3-B0A7E192FB84}" destId="{314EEF4C-9DF5-4FAA-B18B-ABC15B9D8FD2}" srcOrd="3" destOrd="0" presId="urn:microsoft.com/office/officeart/2005/8/layout/radial4"/>
    <dgm:cxn modelId="{ED7698DE-B53E-4C08-AE26-CB3ED62DAB3E}" type="presParOf" srcId="{BCFEC371-5DFE-4CFE-BFB3-B0A7E192FB84}" destId="{491CE4C5-CFD5-4B70-BFFC-9113551E3003}" srcOrd="4" destOrd="0" presId="urn:microsoft.com/office/officeart/2005/8/layout/radial4"/>
    <dgm:cxn modelId="{CE99F685-0A8E-4ED6-8A72-A25CA7D57605}" type="presParOf" srcId="{BCFEC371-5DFE-4CFE-BFB3-B0A7E192FB84}" destId="{90EFC1E0-E638-4456-9EEA-C4D149766BF6}" srcOrd="5" destOrd="0" presId="urn:microsoft.com/office/officeart/2005/8/layout/radial4"/>
    <dgm:cxn modelId="{DCD0A25A-5867-4D48-9221-E4334ACA2A9C}" type="presParOf" srcId="{BCFEC371-5DFE-4CFE-BFB3-B0A7E192FB84}" destId="{29AAD735-2221-4A20-BB93-063E388D7474}" srcOrd="6" destOrd="0" presId="urn:microsoft.com/office/officeart/2005/8/layout/radial4"/>
    <dgm:cxn modelId="{710DF2F4-2778-4881-B771-F140A6812253}" type="presParOf" srcId="{BCFEC371-5DFE-4CFE-BFB3-B0A7E192FB84}" destId="{A7C55A31-9706-488E-9298-A645DAC4EEF0}" srcOrd="7" destOrd="0" presId="urn:microsoft.com/office/officeart/2005/8/layout/radial4"/>
    <dgm:cxn modelId="{F5DB45A3-D622-4126-8C2B-552F7E3BB5B3}" type="presParOf" srcId="{BCFEC371-5DFE-4CFE-BFB3-B0A7E192FB84}" destId="{48234827-1055-4682-A662-888DEA5F20BE}" srcOrd="8" destOrd="0" presId="urn:microsoft.com/office/officeart/2005/8/layout/radial4"/>
    <dgm:cxn modelId="{69B6E3AF-1B74-48F5-8DC5-14513A8ED35B}" type="presParOf" srcId="{BCFEC371-5DFE-4CFE-BFB3-B0A7E192FB84}" destId="{295E86D4-22FE-4FD0-AB08-6588ACF3D703}" srcOrd="9" destOrd="0" presId="urn:microsoft.com/office/officeart/2005/8/layout/radial4"/>
    <dgm:cxn modelId="{5A0E2416-AAFB-4C19-8BFE-A52D9D55D338}" type="presParOf" srcId="{BCFEC371-5DFE-4CFE-BFB3-B0A7E192FB84}" destId="{BAB492C4-BE30-424E-A934-A02A6DEA7758}"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6D11838-70E8-4EBE-AD09-5110197BF196}" type="doc">
      <dgm:prSet loTypeId="urn:diagrams.loki3.com/BracketList" loCatId="list" qsTypeId="urn:microsoft.com/office/officeart/2005/8/quickstyle/simple5#1" qsCatId="simple" csTypeId="urn:microsoft.com/office/officeart/2005/8/colors/accent5_2#10" csCatId="accent5" phldr="1"/>
      <dgm:spPr/>
      <dgm:t>
        <a:bodyPr/>
        <a:lstStyle/>
        <a:p>
          <a:endParaRPr lang="en-US"/>
        </a:p>
      </dgm:t>
    </dgm:pt>
    <dgm:pt modelId="{BC098E25-DFE2-40B3-BAC2-F3AC23AF033F}">
      <dgm:prSet phldrT="[Text]"/>
      <dgm:spPr/>
      <dgm:t>
        <a:bodyPr/>
        <a:lstStyle/>
        <a:p>
          <a:r>
            <a:rPr lang="en-IN" b="1" dirty="0">
              <a:latin typeface="Times New Roman" panose="02020603050405020304" pitchFamily="18" charset="0"/>
              <a:cs typeface="Times New Roman" panose="02020603050405020304" pitchFamily="18" charset="0"/>
            </a:rPr>
            <a:t>Guidance for NET/SLET/GRE and other competitive examinations</a:t>
          </a:r>
          <a:br>
            <a:rPr lang="en-IN" b="1" dirty="0">
              <a:latin typeface="Times New Roman" panose="02020603050405020304" pitchFamily="18" charset="0"/>
              <a:cs typeface="Times New Roman" panose="02020603050405020304" pitchFamily="18" charset="0"/>
            </a:rPr>
          </a:br>
          <a:br>
            <a:rPr lang="en-IN"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dgm:t>
    </dgm:pt>
    <dgm:pt modelId="{D025B881-0E61-4471-A759-5CFC593D10D9}" type="parTrans" cxnId="{CEB0BAB8-AE35-4FB2-86FE-20CB8A0AE4D5}">
      <dgm:prSet/>
      <dgm:spPr/>
      <dgm:t>
        <a:bodyPr/>
        <a:lstStyle/>
        <a:p>
          <a:endParaRPr lang="en-US"/>
        </a:p>
      </dgm:t>
    </dgm:pt>
    <dgm:pt modelId="{C329E6F5-709E-4121-B009-1C2BBCD1FD0B}" type="sibTrans" cxnId="{CEB0BAB8-AE35-4FB2-86FE-20CB8A0AE4D5}">
      <dgm:prSet/>
      <dgm:spPr/>
      <dgm:t>
        <a:bodyPr/>
        <a:lstStyle/>
        <a:p>
          <a:endParaRPr lang="en-US"/>
        </a:p>
      </dgm:t>
    </dgm:pt>
    <dgm:pt modelId="{C54E64F1-3E1A-4D34-A033-C9428F4380C6}">
      <dgm:prSet phldrT="[Text]"/>
      <dgm:spPr/>
      <dgm:t>
        <a:bodyPr/>
        <a:lstStyle/>
        <a:p>
          <a:r>
            <a:rPr lang="en-IN" dirty="0">
              <a:latin typeface="Times New Roman" panose="02020603050405020304" pitchFamily="18" charset="0"/>
              <a:cs typeface="Times New Roman" panose="02020603050405020304" pitchFamily="18" charset="0"/>
            </a:rPr>
            <a:t>The faculty of the ECE department advise and guide students U.G and P.G  students  to pursue higher education and take special classes to achieve a good score in competitive exams.</a:t>
          </a:r>
          <a:endParaRPr lang="en-US" dirty="0">
            <a:latin typeface="Times New Roman" panose="02020603050405020304" pitchFamily="18" charset="0"/>
            <a:cs typeface="Times New Roman" panose="02020603050405020304" pitchFamily="18" charset="0"/>
          </a:endParaRPr>
        </a:p>
      </dgm:t>
    </dgm:pt>
    <dgm:pt modelId="{EC644081-2BB3-4254-997F-3F66952D74E3}" type="parTrans" cxnId="{67AF7E95-93EC-4B9E-AC5A-CBFB99E239AE}">
      <dgm:prSet/>
      <dgm:spPr/>
      <dgm:t>
        <a:bodyPr/>
        <a:lstStyle/>
        <a:p>
          <a:endParaRPr lang="en-US"/>
        </a:p>
      </dgm:t>
    </dgm:pt>
    <dgm:pt modelId="{0E429E45-3C0D-4EC6-8845-0030C1C0790E}" type="sibTrans" cxnId="{67AF7E95-93EC-4B9E-AC5A-CBFB99E239AE}">
      <dgm:prSet/>
      <dgm:spPr/>
      <dgm:t>
        <a:bodyPr/>
        <a:lstStyle/>
        <a:p>
          <a:endParaRPr lang="en-US"/>
        </a:p>
      </dgm:t>
    </dgm:pt>
    <dgm:pt modelId="{12D5EE3B-9AD5-415A-BD8A-CD994ECA706D}" type="pres">
      <dgm:prSet presAssocID="{56D11838-70E8-4EBE-AD09-5110197BF196}" presName="Name0" presStyleCnt="0">
        <dgm:presLayoutVars>
          <dgm:dir/>
          <dgm:animLvl val="lvl"/>
          <dgm:resizeHandles val="exact"/>
        </dgm:presLayoutVars>
      </dgm:prSet>
      <dgm:spPr/>
    </dgm:pt>
    <dgm:pt modelId="{C430A760-63DE-4C27-99FA-9FB3EA55D2AE}" type="pres">
      <dgm:prSet presAssocID="{BC098E25-DFE2-40B3-BAC2-F3AC23AF033F}" presName="linNode" presStyleCnt="0"/>
      <dgm:spPr/>
    </dgm:pt>
    <dgm:pt modelId="{4725807A-524B-4234-A61A-BAB54FC49953}" type="pres">
      <dgm:prSet presAssocID="{BC098E25-DFE2-40B3-BAC2-F3AC23AF033F}" presName="parTx" presStyleLbl="revTx" presStyleIdx="0" presStyleCnt="1">
        <dgm:presLayoutVars>
          <dgm:chMax val="1"/>
          <dgm:bulletEnabled val="1"/>
        </dgm:presLayoutVars>
      </dgm:prSet>
      <dgm:spPr/>
    </dgm:pt>
    <dgm:pt modelId="{0D50F26E-4227-4C11-A8D9-C9B819EEF2BF}" type="pres">
      <dgm:prSet presAssocID="{BC098E25-DFE2-40B3-BAC2-F3AC23AF033F}" presName="bracket" presStyleLbl="parChTrans1D1" presStyleIdx="0" presStyleCnt="1"/>
      <dgm:spPr/>
    </dgm:pt>
    <dgm:pt modelId="{CC968352-5459-4ABE-80FB-9E7FF95B6D4D}" type="pres">
      <dgm:prSet presAssocID="{BC098E25-DFE2-40B3-BAC2-F3AC23AF033F}" presName="spH" presStyleCnt="0"/>
      <dgm:spPr/>
    </dgm:pt>
    <dgm:pt modelId="{4BBA10C9-C1DF-45E0-855E-2CB0AB5CC4A2}" type="pres">
      <dgm:prSet presAssocID="{BC098E25-DFE2-40B3-BAC2-F3AC23AF033F}" presName="desTx" presStyleLbl="node1" presStyleIdx="0" presStyleCnt="1" custLinFactNeighborX="10904" custLinFactNeighborY="575">
        <dgm:presLayoutVars>
          <dgm:bulletEnabled val="1"/>
        </dgm:presLayoutVars>
      </dgm:prSet>
      <dgm:spPr/>
    </dgm:pt>
  </dgm:ptLst>
  <dgm:cxnLst>
    <dgm:cxn modelId="{A40FFC68-E977-4313-90CB-E2CBA2751445}" type="presOf" srcId="{56D11838-70E8-4EBE-AD09-5110197BF196}" destId="{12D5EE3B-9AD5-415A-BD8A-CD994ECA706D}" srcOrd="0" destOrd="0" presId="urn:diagrams.loki3.com/BracketList"/>
    <dgm:cxn modelId="{AAC66090-2BD6-44B1-B227-D019E2E9060B}" type="presOf" srcId="{C54E64F1-3E1A-4D34-A033-C9428F4380C6}" destId="{4BBA10C9-C1DF-45E0-855E-2CB0AB5CC4A2}" srcOrd="0" destOrd="0" presId="urn:diagrams.loki3.com/BracketList"/>
    <dgm:cxn modelId="{67AF7E95-93EC-4B9E-AC5A-CBFB99E239AE}" srcId="{BC098E25-DFE2-40B3-BAC2-F3AC23AF033F}" destId="{C54E64F1-3E1A-4D34-A033-C9428F4380C6}" srcOrd="0" destOrd="0" parTransId="{EC644081-2BB3-4254-997F-3F66952D74E3}" sibTransId="{0E429E45-3C0D-4EC6-8845-0030C1C0790E}"/>
    <dgm:cxn modelId="{CEB0BAB8-AE35-4FB2-86FE-20CB8A0AE4D5}" srcId="{56D11838-70E8-4EBE-AD09-5110197BF196}" destId="{BC098E25-DFE2-40B3-BAC2-F3AC23AF033F}" srcOrd="0" destOrd="0" parTransId="{D025B881-0E61-4471-A759-5CFC593D10D9}" sibTransId="{C329E6F5-709E-4121-B009-1C2BBCD1FD0B}"/>
    <dgm:cxn modelId="{A8BFA1F2-26BE-4124-993B-642003E69C1C}" type="presOf" srcId="{BC098E25-DFE2-40B3-BAC2-F3AC23AF033F}" destId="{4725807A-524B-4234-A61A-BAB54FC49953}" srcOrd="0" destOrd="0" presId="urn:diagrams.loki3.com/BracketList"/>
    <dgm:cxn modelId="{119F0F17-241C-451C-853A-388897CED34B}" type="presParOf" srcId="{12D5EE3B-9AD5-415A-BD8A-CD994ECA706D}" destId="{C430A760-63DE-4C27-99FA-9FB3EA55D2AE}" srcOrd="0" destOrd="0" presId="urn:diagrams.loki3.com/BracketList"/>
    <dgm:cxn modelId="{569B3E09-2988-489A-B242-A08F919D855E}" type="presParOf" srcId="{C430A760-63DE-4C27-99FA-9FB3EA55D2AE}" destId="{4725807A-524B-4234-A61A-BAB54FC49953}" srcOrd="0" destOrd="0" presId="urn:diagrams.loki3.com/BracketList"/>
    <dgm:cxn modelId="{085CC2A9-E43B-4C12-B446-7AE70F725F90}" type="presParOf" srcId="{C430A760-63DE-4C27-99FA-9FB3EA55D2AE}" destId="{0D50F26E-4227-4C11-A8D9-C9B819EEF2BF}" srcOrd="1" destOrd="0" presId="urn:diagrams.loki3.com/BracketList"/>
    <dgm:cxn modelId="{251946AB-1E24-4335-9E05-00FDED710A05}" type="presParOf" srcId="{C430A760-63DE-4C27-99FA-9FB3EA55D2AE}" destId="{CC968352-5459-4ABE-80FB-9E7FF95B6D4D}" srcOrd="2" destOrd="0" presId="urn:diagrams.loki3.com/BracketList"/>
    <dgm:cxn modelId="{49347DCC-4A2A-4F4F-9BC0-B831BE89A24A}" type="presParOf" srcId="{C430A760-63DE-4C27-99FA-9FB3EA55D2AE}" destId="{4BBA10C9-C1DF-45E0-855E-2CB0AB5CC4A2}"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16CDAAF-8596-41EF-8CCD-6B7474CA068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IN"/>
        </a:p>
      </dgm:t>
    </dgm:pt>
    <dgm:pt modelId="{A626E4AA-8F01-437D-9DF9-2C2871644DB8}">
      <dgm:prSet phldrT="[Text]"/>
      <dgm:spPr>
        <a:solidFill>
          <a:schemeClr val="accent2">
            <a:lumMod val="40000"/>
            <a:lumOff val="60000"/>
          </a:schemeClr>
        </a:solidFill>
      </dgm:spPr>
      <dgm:t>
        <a:bodyPr/>
        <a:lstStyle/>
        <a:p>
          <a:r>
            <a:rPr lang="en-US" b="1" dirty="0">
              <a:solidFill>
                <a:schemeClr val="tx1"/>
              </a:solidFill>
              <a:latin typeface="Times New Roman" panose="02020603050405020304" pitchFamily="18" charset="0"/>
              <a:cs typeface="Times New Roman" panose="02020603050405020304" pitchFamily="18" charset="0"/>
            </a:rPr>
            <a:t>Facilities</a:t>
          </a:r>
          <a:endParaRPr lang="en-IN" b="1" dirty="0">
            <a:solidFill>
              <a:schemeClr val="tx1"/>
            </a:solidFill>
            <a:latin typeface="Times New Roman" panose="02020603050405020304" pitchFamily="18" charset="0"/>
            <a:cs typeface="Times New Roman" panose="02020603050405020304" pitchFamily="18" charset="0"/>
          </a:endParaRPr>
        </a:p>
      </dgm:t>
    </dgm:pt>
    <dgm:pt modelId="{ABD38787-DF8B-4297-BBD7-89FF08D66068}" type="parTrans" cxnId="{3C43146A-FF04-4328-9DBA-1F4F88B7AE4C}">
      <dgm:prSet/>
      <dgm:spPr/>
      <dgm:t>
        <a:bodyPr/>
        <a:lstStyle/>
        <a:p>
          <a:endParaRPr lang="en-IN"/>
        </a:p>
      </dgm:t>
    </dgm:pt>
    <dgm:pt modelId="{2098D0D9-B3E1-4B05-A626-18FAD2B518C7}" type="sibTrans" cxnId="{3C43146A-FF04-4328-9DBA-1F4F88B7AE4C}">
      <dgm:prSet/>
      <dgm:spPr/>
      <dgm:t>
        <a:bodyPr/>
        <a:lstStyle/>
        <a:p>
          <a:endParaRPr lang="en-IN"/>
        </a:p>
      </dgm:t>
    </dgm:pt>
    <dgm:pt modelId="{C652A009-4A02-442F-A171-07F36865B4D8}">
      <dgm:prSet phldrT="[Text]"/>
      <dgm:spPr>
        <a:solidFill>
          <a:schemeClr val="accent6">
            <a:lumMod val="40000"/>
            <a:lumOff val="60000"/>
          </a:schemeClr>
        </a:solidFill>
      </dgm:spPr>
      <dgm:t>
        <a:bodyPr/>
        <a:lstStyle/>
        <a:p>
          <a:r>
            <a:rPr lang="en-IN" b="1" dirty="0">
              <a:solidFill>
                <a:schemeClr val="tx1"/>
              </a:solidFill>
              <a:latin typeface="Times New Roman" panose="02020603050405020304" pitchFamily="18" charset="0"/>
              <a:cs typeface="Times New Roman" panose="02020603050405020304" pitchFamily="18" charset="0"/>
            </a:rPr>
            <a:t>Recognition</a:t>
          </a:r>
        </a:p>
      </dgm:t>
    </dgm:pt>
    <dgm:pt modelId="{271A22C1-F4D4-4DDE-9208-9E2DBC303FA5}" type="parTrans" cxnId="{B3BE1789-8BB7-4AA0-B4A4-760B2AC24413}">
      <dgm:prSet/>
      <dgm:spPr/>
      <dgm:t>
        <a:bodyPr/>
        <a:lstStyle/>
        <a:p>
          <a:endParaRPr lang="en-IN"/>
        </a:p>
      </dgm:t>
    </dgm:pt>
    <dgm:pt modelId="{63225617-1826-4A8C-AA10-F006355F8AA7}" type="sibTrans" cxnId="{B3BE1789-8BB7-4AA0-B4A4-760B2AC24413}">
      <dgm:prSet/>
      <dgm:spPr/>
      <dgm:t>
        <a:bodyPr/>
        <a:lstStyle/>
        <a:p>
          <a:endParaRPr lang="en-IN"/>
        </a:p>
      </dgm:t>
    </dgm:pt>
    <dgm:pt modelId="{FC86BCE6-ED66-4D48-8B9A-7C0D5B14CE6A}">
      <dgm:prSet phldrT="[Text]"/>
      <dgm:spPr>
        <a:solidFill>
          <a:schemeClr val="accent6">
            <a:lumMod val="40000"/>
            <a:lumOff val="60000"/>
          </a:schemeClr>
        </a:solidFill>
      </dgm:spPr>
      <dgm:t>
        <a:bodyPr/>
        <a:lstStyle/>
        <a:p>
          <a:r>
            <a:rPr lang="en-IN" dirty="0">
              <a:solidFill>
                <a:schemeClr val="tx1"/>
              </a:solidFill>
              <a:latin typeface="Times New Roman" panose="02020603050405020304" pitchFamily="18" charset="0"/>
              <a:cs typeface="Times New Roman" panose="02020603050405020304" pitchFamily="18" charset="0"/>
            </a:rPr>
            <a:t>Best Outstanding Student with Cash Award.</a:t>
          </a:r>
        </a:p>
      </dgm:t>
    </dgm:pt>
    <dgm:pt modelId="{077093B6-D73E-407A-9FC3-36A2BB0BB3DF}" type="parTrans" cxnId="{26131155-10ED-4D9F-8A15-D89621EB7066}">
      <dgm:prSet/>
      <dgm:spPr/>
      <dgm:t>
        <a:bodyPr/>
        <a:lstStyle/>
        <a:p>
          <a:endParaRPr lang="en-IN"/>
        </a:p>
      </dgm:t>
    </dgm:pt>
    <dgm:pt modelId="{851B726C-38EC-4FF1-AD7A-876CAC1FBC42}" type="sibTrans" cxnId="{26131155-10ED-4D9F-8A15-D89621EB7066}">
      <dgm:prSet/>
      <dgm:spPr/>
      <dgm:t>
        <a:bodyPr/>
        <a:lstStyle/>
        <a:p>
          <a:endParaRPr lang="en-IN"/>
        </a:p>
      </dgm:t>
    </dgm:pt>
    <dgm:pt modelId="{49D713A0-D649-4347-9A2C-ABC8D05FADF0}">
      <dgm:prSet phldrT="[Text]"/>
      <dgm:spPr>
        <a:solidFill>
          <a:schemeClr val="bg1">
            <a:lumMod val="85000"/>
          </a:schemeClr>
        </a:solidFill>
      </dgm:spPr>
      <dgm:t>
        <a:bodyPr/>
        <a:lstStyle/>
        <a:p>
          <a:r>
            <a:rPr lang="en-US" b="1" dirty="0">
              <a:solidFill>
                <a:schemeClr val="tx1"/>
              </a:solidFill>
              <a:latin typeface="Times New Roman" panose="02020603050405020304" pitchFamily="18" charset="0"/>
              <a:cs typeface="Times New Roman" panose="02020603050405020304" pitchFamily="18" charset="0"/>
            </a:rPr>
            <a:t>Financial</a:t>
          </a:r>
          <a:r>
            <a:rPr lang="en-US" dirty="0">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Assistance</a:t>
          </a:r>
          <a:endParaRPr lang="en-IN" b="1" dirty="0">
            <a:solidFill>
              <a:schemeClr val="tx1"/>
            </a:solidFill>
            <a:latin typeface="Times New Roman" panose="02020603050405020304" pitchFamily="18" charset="0"/>
            <a:cs typeface="Times New Roman" panose="02020603050405020304" pitchFamily="18" charset="0"/>
          </a:endParaRPr>
        </a:p>
      </dgm:t>
    </dgm:pt>
    <dgm:pt modelId="{19EAB4C7-2BAB-48A2-B795-5CE362DA3B55}" type="parTrans" cxnId="{A9B4F7C0-1DD5-4901-9702-AC91A96264C3}">
      <dgm:prSet/>
      <dgm:spPr/>
      <dgm:t>
        <a:bodyPr/>
        <a:lstStyle/>
        <a:p>
          <a:endParaRPr lang="en-IN"/>
        </a:p>
      </dgm:t>
    </dgm:pt>
    <dgm:pt modelId="{2C190BDD-81C5-4AF7-B3F4-2F3B1D2CF2F3}" type="sibTrans" cxnId="{A9B4F7C0-1DD5-4901-9702-AC91A96264C3}">
      <dgm:prSet/>
      <dgm:spPr/>
      <dgm:t>
        <a:bodyPr/>
        <a:lstStyle/>
        <a:p>
          <a:endParaRPr lang="en-IN"/>
        </a:p>
      </dgm:t>
    </dgm:pt>
    <dgm:pt modelId="{2C0DA8DC-931D-4983-9555-FDCC30616282}">
      <dgm:prSet phldrT="[Text]"/>
      <dgm:spPr>
        <a:solidFill>
          <a:schemeClr val="bg1">
            <a:lumMod val="85000"/>
          </a:schemeClr>
        </a:solidFill>
      </dgm:spPr>
      <dgm:t>
        <a:bodyPr/>
        <a:lstStyle/>
        <a:p>
          <a:r>
            <a:rPr lang="en-US" dirty="0">
              <a:solidFill>
                <a:schemeClr val="tx1"/>
              </a:solidFill>
              <a:latin typeface="Times New Roman" panose="02020603050405020304" pitchFamily="18" charset="0"/>
              <a:cs typeface="Times New Roman" panose="02020603050405020304" pitchFamily="18" charset="0"/>
            </a:rPr>
            <a:t>Sports and Cultural Activities, Publishing Research papers, etc., </a:t>
          </a:r>
          <a:endParaRPr lang="en-IN" dirty="0">
            <a:solidFill>
              <a:schemeClr val="tx1"/>
            </a:solidFill>
            <a:latin typeface="Times New Roman" panose="02020603050405020304" pitchFamily="18" charset="0"/>
            <a:cs typeface="Times New Roman" panose="02020603050405020304" pitchFamily="18" charset="0"/>
          </a:endParaRPr>
        </a:p>
      </dgm:t>
    </dgm:pt>
    <dgm:pt modelId="{D89E423D-414E-4A1E-8528-331DD6B5CB1A}" type="parTrans" cxnId="{A4E69511-A7FF-4393-B945-4E0767F9B16D}">
      <dgm:prSet/>
      <dgm:spPr/>
      <dgm:t>
        <a:bodyPr/>
        <a:lstStyle/>
        <a:p>
          <a:endParaRPr lang="en-IN"/>
        </a:p>
      </dgm:t>
    </dgm:pt>
    <dgm:pt modelId="{8EBBA9DA-B706-4E3B-B627-9677F06FAFE7}" type="sibTrans" cxnId="{A4E69511-A7FF-4393-B945-4E0767F9B16D}">
      <dgm:prSet/>
      <dgm:spPr/>
      <dgm:t>
        <a:bodyPr/>
        <a:lstStyle/>
        <a:p>
          <a:endParaRPr lang="en-IN"/>
        </a:p>
      </dgm:t>
    </dgm:pt>
    <dgm:pt modelId="{9B35D6BF-08A3-4747-B8FD-AE2AF5F340BF}">
      <dgm:prSet phldrT="[Text]"/>
      <dgm:spPr>
        <a:solidFill>
          <a:schemeClr val="accent2">
            <a:lumMod val="40000"/>
            <a:lumOff val="60000"/>
          </a:schemeClr>
        </a:solidFill>
      </dgm:spPr>
      <dgm:t>
        <a:bodyPr/>
        <a:lstStyle/>
        <a:p>
          <a:r>
            <a:rPr lang="en-IN" dirty="0">
              <a:solidFill>
                <a:schemeClr val="tx1"/>
              </a:solidFill>
              <a:latin typeface="Times New Roman" panose="02020603050405020304" pitchFamily="18" charset="0"/>
              <a:cs typeface="Times New Roman" panose="02020603050405020304" pitchFamily="18" charset="0"/>
            </a:rPr>
            <a:t>Grievance Cell, NCC &amp; NSS, A-Hub, etc.,</a:t>
          </a:r>
        </a:p>
      </dgm:t>
    </dgm:pt>
    <dgm:pt modelId="{090B15B5-7C62-43E7-926E-21034FF6F981}" type="sibTrans" cxnId="{52868D79-17F3-4428-9081-7294BC85BA66}">
      <dgm:prSet/>
      <dgm:spPr/>
      <dgm:t>
        <a:bodyPr/>
        <a:lstStyle/>
        <a:p>
          <a:endParaRPr lang="en-IN"/>
        </a:p>
      </dgm:t>
    </dgm:pt>
    <dgm:pt modelId="{8B06CDC8-549F-4724-8C00-D48B6B8BE6D4}" type="parTrans" cxnId="{52868D79-17F3-4428-9081-7294BC85BA66}">
      <dgm:prSet/>
      <dgm:spPr/>
      <dgm:t>
        <a:bodyPr/>
        <a:lstStyle/>
        <a:p>
          <a:endParaRPr lang="en-IN"/>
        </a:p>
      </dgm:t>
    </dgm:pt>
    <dgm:pt modelId="{1861662B-FE85-4E66-BFD9-598946E89192}">
      <dgm:prSet phldrT="[Text]"/>
      <dgm:spPr>
        <a:solidFill>
          <a:schemeClr val="accent6">
            <a:lumMod val="40000"/>
            <a:lumOff val="60000"/>
          </a:schemeClr>
        </a:solidFill>
      </dgm:spPr>
      <dgm:t>
        <a:bodyPr/>
        <a:lstStyle/>
        <a:p>
          <a:r>
            <a:rPr lang="en-IN" dirty="0">
              <a:solidFill>
                <a:schemeClr val="tx1"/>
              </a:solidFill>
              <a:latin typeface="Times New Roman" panose="02020603050405020304" pitchFamily="18" charset="0"/>
              <a:cs typeface="Times New Roman" panose="02020603050405020304" pitchFamily="18" charset="0"/>
            </a:rPr>
            <a:t>Membership in professional Bodies.</a:t>
          </a:r>
        </a:p>
      </dgm:t>
    </dgm:pt>
    <dgm:pt modelId="{40F305E5-1B57-4F03-A7A8-2B3F0DDF7785}" type="parTrans" cxnId="{A9BB47CF-C179-42F1-BD00-BC68F091465C}">
      <dgm:prSet/>
      <dgm:spPr/>
      <dgm:t>
        <a:bodyPr/>
        <a:lstStyle/>
        <a:p>
          <a:endParaRPr lang="en-IN"/>
        </a:p>
      </dgm:t>
    </dgm:pt>
    <dgm:pt modelId="{40E144FC-556D-4B52-8721-A96834161F0F}" type="sibTrans" cxnId="{A9BB47CF-C179-42F1-BD00-BC68F091465C}">
      <dgm:prSet/>
      <dgm:spPr/>
      <dgm:t>
        <a:bodyPr/>
        <a:lstStyle/>
        <a:p>
          <a:endParaRPr lang="en-IN"/>
        </a:p>
      </dgm:t>
    </dgm:pt>
    <dgm:pt modelId="{72D1CB83-5792-47CC-8AD8-9A03A282FBF8}" type="pres">
      <dgm:prSet presAssocID="{816CDAAF-8596-41EF-8CCD-6B7474CA0682}" presName="linear" presStyleCnt="0">
        <dgm:presLayoutVars>
          <dgm:dir/>
          <dgm:resizeHandles val="exact"/>
        </dgm:presLayoutVars>
      </dgm:prSet>
      <dgm:spPr/>
    </dgm:pt>
    <dgm:pt modelId="{CC24B07A-535C-4E1F-B73E-059EC4459362}" type="pres">
      <dgm:prSet presAssocID="{A626E4AA-8F01-437D-9DF9-2C2871644DB8}" presName="comp" presStyleCnt="0"/>
      <dgm:spPr/>
    </dgm:pt>
    <dgm:pt modelId="{50786633-D64B-43F3-9B94-26E9E12EFB7F}" type="pres">
      <dgm:prSet presAssocID="{A626E4AA-8F01-437D-9DF9-2C2871644DB8}" presName="box" presStyleLbl="node1" presStyleIdx="0" presStyleCnt="3"/>
      <dgm:spPr/>
    </dgm:pt>
    <dgm:pt modelId="{508B2B9A-A990-4EA7-AEB9-088727639CDA}" type="pres">
      <dgm:prSet presAssocID="{A626E4AA-8F01-437D-9DF9-2C2871644DB8}" presName="img" presStyleLbl="fgImgPlace1" presStyleIdx="0" presStyleCnt="3" custLinFactNeighborX="678" custLinFactNeighborY="-151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68199" b="-53801"/>
          </a:stretch>
        </a:blipFill>
      </dgm:spPr>
    </dgm:pt>
    <dgm:pt modelId="{935D8ADB-40FF-48AF-A2B0-5FEAAB614E96}" type="pres">
      <dgm:prSet presAssocID="{A626E4AA-8F01-437D-9DF9-2C2871644DB8}" presName="text" presStyleLbl="node1" presStyleIdx="0" presStyleCnt="3">
        <dgm:presLayoutVars>
          <dgm:bulletEnabled val="1"/>
        </dgm:presLayoutVars>
      </dgm:prSet>
      <dgm:spPr/>
    </dgm:pt>
    <dgm:pt modelId="{2A70A2E4-BD9A-4CB5-8197-B046D862425C}" type="pres">
      <dgm:prSet presAssocID="{2098D0D9-B3E1-4B05-A626-18FAD2B518C7}" presName="spacer" presStyleCnt="0"/>
      <dgm:spPr/>
    </dgm:pt>
    <dgm:pt modelId="{8EFFBD40-BB05-4CB3-8788-335EC1BD4B0D}" type="pres">
      <dgm:prSet presAssocID="{C652A009-4A02-442F-A171-07F36865B4D8}" presName="comp" presStyleCnt="0"/>
      <dgm:spPr/>
    </dgm:pt>
    <dgm:pt modelId="{0F71A2F0-B257-446E-ADCA-A7E4B67D4A70}" type="pres">
      <dgm:prSet presAssocID="{C652A009-4A02-442F-A171-07F36865B4D8}" presName="box" presStyleLbl="node1" presStyleIdx="1" presStyleCnt="3"/>
      <dgm:spPr/>
    </dgm:pt>
    <dgm:pt modelId="{57EDA38F-952B-4F48-B6B0-3B75D4E681AC}" type="pres">
      <dgm:prSet presAssocID="{C652A009-4A02-442F-A171-07F36865B4D8}" presName="img" presStyleLbl="fgImgPlace1" presStyleIdx="1" presStyleCnt="3" custLinFactNeighborY="395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dgm:spPr>
    </dgm:pt>
    <dgm:pt modelId="{CD6EB31A-A92B-4FC2-8B13-B997BE518048}" type="pres">
      <dgm:prSet presAssocID="{C652A009-4A02-442F-A171-07F36865B4D8}" presName="text" presStyleLbl="node1" presStyleIdx="1" presStyleCnt="3">
        <dgm:presLayoutVars>
          <dgm:bulletEnabled val="1"/>
        </dgm:presLayoutVars>
      </dgm:prSet>
      <dgm:spPr/>
    </dgm:pt>
    <dgm:pt modelId="{B4A2329B-B172-4427-850C-D22311AFFC25}" type="pres">
      <dgm:prSet presAssocID="{63225617-1826-4A8C-AA10-F006355F8AA7}" presName="spacer" presStyleCnt="0"/>
      <dgm:spPr/>
    </dgm:pt>
    <dgm:pt modelId="{C7A83FC7-AEF7-4837-BB74-60252D3FEA28}" type="pres">
      <dgm:prSet presAssocID="{49D713A0-D649-4347-9A2C-ABC8D05FADF0}" presName="comp" presStyleCnt="0"/>
      <dgm:spPr/>
    </dgm:pt>
    <dgm:pt modelId="{E808945D-19B8-4AA4-A40D-B07D87B6CE63}" type="pres">
      <dgm:prSet presAssocID="{49D713A0-D649-4347-9A2C-ABC8D05FADF0}" presName="box" presStyleLbl="node1" presStyleIdx="2" presStyleCnt="3" custLinFactNeighborY="0"/>
      <dgm:spPr/>
    </dgm:pt>
    <dgm:pt modelId="{C2B0B6B2-05F5-47A9-962B-63C582F4423D}" type="pres">
      <dgm:prSet presAssocID="{49D713A0-D649-4347-9A2C-ABC8D05FADF0}" presName="img" presStyleLbl="fgImgPlace1" presStyleIdx="2" presStyleCnt="3" custLinFactNeighborY="3957"/>
      <dgm:spPr>
        <a:blipFill rotWithShape="1">
          <a:blip xmlns:r="http://schemas.openxmlformats.org/officeDocument/2006/relationships" r:embed="rId3"/>
          <a:srcRect/>
          <a:stretch>
            <a:fillRect t="-47000" b="-47000"/>
          </a:stretch>
        </a:blipFill>
      </dgm:spPr>
    </dgm:pt>
    <dgm:pt modelId="{C880DF32-B24E-4B19-A51E-FD5D3DD271ED}" type="pres">
      <dgm:prSet presAssocID="{49D713A0-D649-4347-9A2C-ABC8D05FADF0}" presName="text" presStyleLbl="node1" presStyleIdx="2" presStyleCnt="3">
        <dgm:presLayoutVars>
          <dgm:bulletEnabled val="1"/>
        </dgm:presLayoutVars>
      </dgm:prSet>
      <dgm:spPr/>
    </dgm:pt>
  </dgm:ptLst>
  <dgm:cxnLst>
    <dgm:cxn modelId="{D73B2104-4573-4297-B9B2-6A0135EE2BF4}" type="presOf" srcId="{A626E4AA-8F01-437D-9DF9-2C2871644DB8}" destId="{50786633-D64B-43F3-9B94-26E9E12EFB7F}" srcOrd="0" destOrd="0" presId="urn:microsoft.com/office/officeart/2005/8/layout/vList4"/>
    <dgm:cxn modelId="{A4E69511-A7FF-4393-B945-4E0767F9B16D}" srcId="{49D713A0-D649-4347-9A2C-ABC8D05FADF0}" destId="{2C0DA8DC-931D-4983-9555-FDCC30616282}" srcOrd="0" destOrd="0" parTransId="{D89E423D-414E-4A1E-8528-331DD6B5CB1A}" sibTransId="{8EBBA9DA-B706-4E3B-B627-9677F06FAFE7}"/>
    <dgm:cxn modelId="{7E90A43E-D036-42F1-839A-7B7553496513}" type="presOf" srcId="{C652A009-4A02-442F-A171-07F36865B4D8}" destId="{0F71A2F0-B257-446E-ADCA-A7E4B67D4A70}" srcOrd="0" destOrd="0" presId="urn:microsoft.com/office/officeart/2005/8/layout/vList4"/>
    <dgm:cxn modelId="{784F623F-48BA-4879-B49F-FAE1EABC511C}" type="presOf" srcId="{49D713A0-D649-4347-9A2C-ABC8D05FADF0}" destId="{C880DF32-B24E-4B19-A51E-FD5D3DD271ED}" srcOrd="1" destOrd="0" presId="urn:microsoft.com/office/officeart/2005/8/layout/vList4"/>
    <dgm:cxn modelId="{12ED6B5F-2F44-4B10-9C42-71E6CD57062F}" type="presOf" srcId="{2C0DA8DC-931D-4983-9555-FDCC30616282}" destId="{E808945D-19B8-4AA4-A40D-B07D87B6CE63}" srcOrd="0" destOrd="1" presId="urn:microsoft.com/office/officeart/2005/8/layout/vList4"/>
    <dgm:cxn modelId="{DE2AF741-3607-420A-960C-E5BAF9EE3481}" type="presOf" srcId="{9B35D6BF-08A3-4747-B8FD-AE2AF5F340BF}" destId="{935D8ADB-40FF-48AF-A2B0-5FEAAB614E96}" srcOrd="1" destOrd="1" presId="urn:microsoft.com/office/officeart/2005/8/layout/vList4"/>
    <dgm:cxn modelId="{3C43146A-FF04-4328-9DBA-1F4F88B7AE4C}" srcId="{816CDAAF-8596-41EF-8CCD-6B7474CA0682}" destId="{A626E4AA-8F01-437D-9DF9-2C2871644DB8}" srcOrd="0" destOrd="0" parTransId="{ABD38787-DF8B-4297-BBD7-89FF08D66068}" sibTransId="{2098D0D9-B3E1-4B05-A626-18FAD2B518C7}"/>
    <dgm:cxn modelId="{3B45CD4A-8D95-482E-B1E6-43418A2DB173}" type="presOf" srcId="{1861662B-FE85-4E66-BFD9-598946E89192}" destId="{0F71A2F0-B257-446E-ADCA-A7E4B67D4A70}" srcOrd="0" destOrd="2" presId="urn:microsoft.com/office/officeart/2005/8/layout/vList4"/>
    <dgm:cxn modelId="{A5612A4E-44B8-44F3-8233-65CCE86A950C}" type="presOf" srcId="{9B35D6BF-08A3-4747-B8FD-AE2AF5F340BF}" destId="{50786633-D64B-43F3-9B94-26E9E12EFB7F}" srcOrd="0" destOrd="1" presId="urn:microsoft.com/office/officeart/2005/8/layout/vList4"/>
    <dgm:cxn modelId="{26131155-10ED-4D9F-8A15-D89621EB7066}" srcId="{C652A009-4A02-442F-A171-07F36865B4D8}" destId="{FC86BCE6-ED66-4D48-8B9A-7C0D5B14CE6A}" srcOrd="0" destOrd="0" parTransId="{077093B6-D73E-407A-9FC3-36A2BB0BB3DF}" sibTransId="{851B726C-38EC-4FF1-AD7A-876CAC1FBC42}"/>
    <dgm:cxn modelId="{52868D79-17F3-4428-9081-7294BC85BA66}" srcId="{A626E4AA-8F01-437D-9DF9-2C2871644DB8}" destId="{9B35D6BF-08A3-4747-B8FD-AE2AF5F340BF}" srcOrd="0" destOrd="0" parTransId="{8B06CDC8-549F-4724-8C00-D48B6B8BE6D4}" sibTransId="{090B15B5-7C62-43E7-926E-21034FF6F981}"/>
    <dgm:cxn modelId="{32F36F7A-2E49-4852-9327-4C71E8F5D293}" type="presOf" srcId="{1861662B-FE85-4E66-BFD9-598946E89192}" destId="{CD6EB31A-A92B-4FC2-8B13-B997BE518048}" srcOrd="1" destOrd="2" presId="urn:microsoft.com/office/officeart/2005/8/layout/vList4"/>
    <dgm:cxn modelId="{F9F2C484-8D6B-4769-93CD-5BC4F44AF839}" type="presOf" srcId="{FC86BCE6-ED66-4D48-8B9A-7C0D5B14CE6A}" destId="{CD6EB31A-A92B-4FC2-8B13-B997BE518048}" srcOrd="1" destOrd="1" presId="urn:microsoft.com/office/officeart/2005/8/layout/vList4"/>
    <dgm:cxn modelId="{B3BE1789-8BB7-4AA0-B4A4-760B2AC24413}" srcId="{816CDAAF-8596-41EF-8CCD-6B7474CA0682}" destId="{C652A009-4A02-442F-A171-07F36865B4D8}" srcOrd="1" destOrd="0" parTransId="{271A22C1-F4D4-4DDE-9208-9E2DBC303FA5}" sibTransId="{63225617-1826-4A8C-AA10-F006355F8AA7}"/>
    <dgm:cxn modelId="{3DC18E8F-0E7D-40FB-9B83-1BC6A4ED6A5A}" type="presOf" srcId="{816CDAAF-8596-41EF-8CCD-6B7474CA0682}" destId="{72D1CB83-5792-47CC-8AD8-9A03A282FBF8}" srcOrd="0" destOrd="0" presId="urn:microsoft.com/office/officeart/2005/8/layout/vList4"/>
    <dgm:cxn modelId="{160E6093-5EBB-4172-8289-DBA062251564}" type="presOf" srcId="{C652A009-4A02-442F-A171-07F36865B4D8}" destId="{CD6EB31A-A92B-4FC2-8B13-B997BE518048}" srcOrd="1" destOrd="0" presId="urn:microsoft.com/office/officeart/2005/8/layout/vList4"/>
    <dgm:cxn modelId="{F3760F9F-D77D-411E-87D4-D8560F91E4F6}" type="presOf" srcId="{A626E4AA-8F01-437D-9DF9-2C2871644DB8}" destId="{935D8ADB-40FF-48AF-A2B0-5FEAAB614E96}" srcOrd="1" destOrd="0" presId="urn:microsoft.com/office/officeart/2005/8/layout/vList4"/>
    <dgm:cxn modelId="{A9B4F7C0-1DD5-4901-9702-AC91A96264C3}" srcId="{816CDAAF-8596-41EF-8CCD-6B7474CA0682}" destId="{49D713A0-D649-4347-9A2C-ABC8D05FADF0}" srcOrd="2" destOrd="0" parTransId="{19EAB4C7-2BAB-48A2-B795-5CE362DA3B55}" sibTransId="{2C190BDD-81C5-4AF7-B3F4-2F3B1D2CF2F3}"/>
    <dgm:cxn modelId="{C2A2EBC1-E596-455F-B870-0CA748C28A16}" type="presOf" srcId="{49D713A0-D649-4347-9A2C-ABC8D05FADF0}" destId="{E808945D-19B8-4AA4-A40D-B07D87B6CE63}" srcOrd="0" destOrd="0" presId="urn:microsoft.com/office/officeart/2005/8/layout/vList4"/>
    <dgm:cxn modelId="{502C0FC4-4905-43C7-99F7-E28AC6A76C8D}" type="presOf" srcId="{2C0DA8DC-931D-4983-9555-FDCC30616282}" destId="{C880DF32-B24E-4B19-A51E-FD5D3DD271ED}" srcOrd="1" destOrd="1" presId="urn:microsoft.com/office/officeart/2005/8/layout/vList4"/>
    <dgm:cxn modelId="{A9BB47CF-C179-42F1-BD00-BC68F091465C}" srcId="{C652A009-4A02-442F-A171-07F36865B4D8}" destId="{1861662B-FE85-4E66-BFD9-598946E89192}" srcOrd="1" destOrd="0" parTransId="{40F305E5-1B57-4F03-A7A8-2B3F0DDF7785}" sibTransId="{40E144FC-556D-4B52-8721-A96834161F0F}"/>
    <dgm:cxn modelId="{39B3FADE-2DF4-4597-9926-DDB6FD048B23}" type="presOf" srcId="{FC86BCE6-ED66-4D48-8B9A-7C0D5B14CE6A}" destId="{0F71A2F0-B257-446E-ADCA-A7E4B67D4A70}" srcOrd="0" destOrd="1" presId="urn:microsoft.com/office/officeart/2005/8/layout/vList4"/>
    <dgm:cxn modelId="{3492F350-9114-4837-B5BD-AAFCFC165202}" type="presParOf" srcId="{72D1CB83-5792-47CC-8AD8-9A03A282FBF8}" destId="{CC24B07A-535C-4E1F-B73E-059EC4459362}" srcOrd="0" destOrd="0" presId="urn:microsoft.com/office/officeart/2005/8/layout/vList4"/>
    <dgm:cxn modelId="{4B2F5DBB-2F0F-4EA0-AE1B-7B6BB02FD807}" type="presParOf" srcId="{CC24B07A-535C-4E1F-B73E-059EC4459362}" destId="{50786633-D64B-43F3-9B94-26E9E12EFB7F}" srcOrd="0" destOrd="0" presId="urn:microsoft.com/office/officeart/2005/8/layout/vList4"/>
    <dgm:cxn modelId="{15BC6815-563E-4935-B5D0-513AEEDE1FAC}" type="presParOf" srcId="{CC24B07A-535C-4E1F-B73E-059EC4459362}" destId="{508B2B9A-A990-4EA7-AEB9-088727639CDA}" srcOrd="1" destOrd="0" presId="urn:microsoft.com/office/officeart/2005/8/layout/vList4"/>
    <dgm:cxn modelId="{AAF050AA-A2F5-44BE-A717-B351FEB9596C}" type="presParOf" srcId="{CC24B07A-535C-4E1F-B73E-059EC4459362}" destId="{935D8ADB-40FF-48AF-A2B0-5FEAAB614E96}" srcOrd="2" destOrd="0" presId="urn:microsoft.com/office/officeart/2005/8/layout/vList4"/>
    <dgm:cxn modelId="{5830D712-6E18-487D-AE8B-708FE148C2DB}" type="presParOf" srcId="{72D1CB83-5792-47CC-8AD8-9A03A282FBF8}" destId="{2A70A2E4-BD9A-4CB5-8197-B046D862425C}" srcOrd="1" destOrd="0" presId="urn:microsoft.com/office/officeart/2005/8/layout/vList4"/>
    <dgm:cxn modelId="{B21EEFB9-8ED7-4535-951A-EE3B64ACB4BD}" type="presParOf" srcId="{72D1CB83-5792-47CC-8AD8-9A03A282FBF8}" destId="{8EFFBD40-BB05-4CB3-8788-335EC1BD4B0D}" srcOrd="2" destOrd="0" presId="urn:microsoft.com/office/officeart/2005/8/layout/vList4"/>
    <dgm:cxn modelId="{07B6AE0D-DDE8-4B7A-B3B7-CBEFC993FE7D}" type="presParOf" srcId="{8EFFBD40-BB05-4CB3-8788-335EC1BD4B0D}" destId="{0F71A2F0-B257-446E-ADCA-A7E4B67D4A70}" srcOrd="0" destOrd="0" presId="urn:microsoft.com/office/officeart/2005/8/layout/vList4"/>
    <dgm:cxn modelId="{22BFBBD2-BCD4-47CC-9E00-8DF5D7651BD4}" type="presParOf" srcId="{8EFFBD40-BB05-4CB3-8788-335EC1BD4B0D}" destId="{57EDA38F-952B-4F48-B6B0-3B75D4E681AC}" srcOrd="1" destOrd="0" presId="urn:microsoft.com/office/officeart/2005/8/layout/vList4"/>
    <dgm:cxn modelId="{F9CA73B5-96EA-4E35-893F-0CF4CAA32D78}" type="presParOf" srcId="{8EFFBD40-BB05-4CB3-8788-335EC1BD4B0D}" destId="{CD6EB31A-A92B-4FC2-8B13-B997BE518048}" srcOrd="2" destOrd="0" presId="urn:microsoft.com/office/officeart/2005/8/layout/vList4"/>
    <dgm:cxn modelId="{588A9BBA-48BC-40CA-B644-9BDCE287D19E}" type="presParOf" srcId="{72D1CB83-5792-47CC-8AD8-9A03A282FBF8}" destId="{B4A2329B-B172-4427-850C-D22311AFFC25}" srcOrd="3" destOrd="0" presId="urn:microsoft.com/office/officeart/2005/8/layout/vList4"/>
    <dgm:cxn modelId="{15F4B999-F88C-4A0B-A728-178B3EFA57CD}" type="presParOf" srcId="{72D1CB83-5792-47CC-8AD8-9A03A282FBF8}" destId="{C7A83FC7-AEF7-4837-BB74-60252D3FEA28}" srcOrd="4" destOrd="0" presId="urn:microsoft.com/office/officeart/2005/8/layout/vList4"/>
    <dgm:cxn modelId="{717E49EF-EBF5-4633-8204-66179FA36A9B}" type="presParOf" srcId="{C7A83FC7-AEF7-4837-BB74-60252D3FEA28}" destId="{E808945D-19B8-4AA4-A40D-B07D87B6CE63}" srcOrd="0" destOrd="0" presId="urn:microsoft.com/office/officeart/2005/8/layout/vList4"/>
    <dgm:cxn modelId="{6FB020CD-A309-452E-A69D-22E7BEDCE85F}" type="presParOf" srcId="{C7A83FC7-AEF7-4837-BB74-60252D3FEA28}" destId="{C2B0B6B2-05F5-47A9-962B-63C582F4423D}" srcOrd="1" destOrd="0" presId="urn:microsoft.com/office/officeart/2005/8/layout/vList4"/>
    <dgm:cxn modelId="{E78E5222-87A0-4A74-B264-0F6FDB2C34FC}" type="presParOf" srcId="{C7A83FC7-AEF7-4837-BB74-60252D3FEA28}" destId="{C880DF32-B24E-4B19-A51E-FD5D3DD271E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16CDAAF-8596-41EF-8CCD-6B7474CA068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IN"/>
        </a:p>
      </dgm:t>
    </dgm:pt>
    <dgm:pt modelId="{A626E4AA-8F01-437D-9DF9-2C2871644DB8}">
      <dgm:prSet phldrT="[Text]" custT="1"/>
      <dgm:spPr>
        <a:solidFill>
          <a:schemeClr val="accent1">
            <a:lumMod val="40000"/>
            <a:lumOff val="60000"/>
          </a:schemeClr>
        </a:solidFill>
      </dgm:spPr>
      <dgm:t>
        <a:bodyPr/>
        <a:lstStyle/>
        <a:p>
          <a:r>
            <a:rPr lang="en-IN" sz="1900" b="1" dirty="0">
              <a:solidFill>
                <a:schemeClr val="tx1"/>
              </a:solidFill>
              <a:latin typeface="Times New Roman" panose="02020603050405020304" pitchFamily="18" charset="0"/>
              <a:cs typeface="Times New Roman" panose="02020603050405020304" pitchFamily="18" charset="0"/>
            </a:rPr>
            <a:t>Digital Initiatives</a:t>
          </a:r>
        </a:p>
      </dgm:t>
    </dgm:pt>
    <dgm:pt modelId="{ABD38787-DF8B-4297-BBD7-89FF08D66068}" type="parTrans" cxnId="{3C43146A-FF04-4328-9DBA-1F4F88B7AE4C}">
      <dgm:prSet/>
      <dgm:spPr/>
      <dgm:t>
        <a:bodyPr/>
        <a:lstStyle/>
        <a:p>
          <a:endParaRPr lang="en-IN"/>
        </a:p>
      </dgm:t>
    </dgm:pt>
    <dgm:pt modelId="{2098D0D9-B3E1-4B05-A626-18FAD2B518C7}" type="sibTrans" cxnId="{3C43146A-FF04-4328-9DBA-1F4F88B7AE4C}">
      <dgm:prSet/>
      <dgm:spPr/>
      <dgm:t>
        <a:bodyPr/>
        <a:lstStyle/>
        <a:p>
          <a:endParaRPr lang="en-IN"/>
        </a:p>
      </dgm:t>
    </dgm:pt>
    <dgm:pt modelId="{9B35D6BF-08A3-4747-B8FD-AE2AF5F340BF}">
      <dgm:prSet phldrT="[Text]" custT="1"/>
      <dgm:spPr>
        <a:solidFill>
          <a:schemeClr val="accent1">
            <a:lumMod val="40000"/>
            <a:lumOff val="60000"/>
          </a:schemeClr>
        </a:solidFill>
      </dgm:spPr>
      <dgm:t>
        <a:bodyPr/>
        <a:lstStyle/>
        <a:p>
          <a:r>
            <a:rPr lang="en-IN" sz="1500" dirty="0">
              <a:solidFill>
                <a:schemeClr val="tx1"/>
              </a:solidFill>
              <a:latin typeface="Times New Roman" panose="02020603050405020304" pitchFamily="18" charset="0"/>
              <a:cs typeface="Times New Roman" panose="02020603050405020304" pitchFamily="18" charset="0"/>
            </a:rPr>
            <a:t>Digital Libraries, Web based student management system, OBE Analysis, Examination Automation , etc.,</a:t>
          </a:r>
        </a:p>
      </dgm:t>
    </dgm:pt>
    <dgm:pt modelId="{8B06CDC8-549F-4724-8C00-D48B6B8BE6D4}" type="parTrans" cxnId="{52868D79-17F3-4428-9081-7294BC85BA66}">
      <dgm:prSet/>
      <dgm:spPr/>
      <dgm:t>
        <a:bodyPr/>
        <a:lstStyle/>
        <a:p>
          <a:endParaRPr lang="en-IN"/>
        </a:p>
      </dgm:t>
    </dgm:pt>
    <dgm:pt modelId="{090B15B5-7C62-43E7-926E-21034FF6F981}" type="sibTrans" cxnId="{52868D79-17F3-4428-9081-7294BC85BA66}">
      <dgm:prSet/>
      <dgm:spPr/>
      <dgm:t>
        <a:bodyPr/>
        <a:lstStyle/>
        <a:p>
          <a:endParaRPr lang="en-IN"/>
        </a:p>
      </dgm:t>
    </dgm:pt>
    <dgm:pt modelId="{C652A009-4A02-442F-A171-07F36865B4D8}">
      <dgm:prSet phldrT="[Text]" custT="1"/>
      <dgm:spPr>
        <a:solidFill>
          <a:schemeClr val="accent4">
            <a:lumMod val="20000"/>
            <a:lumOff val="80000"/>
          </a:schemeClr>
        </a:solidFill>
      </dgm:spPr>
      <dgm:t>
        <a:bodyPr/>
        <a:lstStyle/>
        <a:p>
          <a:r>
            <a:rPr lang="en-US" sz="1900" b="1" dirty="0">
              <a:solidFill>
                <a:schemeClr val="tx1"/>
              </a:solidFill>
              <a:latin typeface="Times New Roman" panose="02020603050405020304" pitchFamily="18" charset="0"/>
              <a:cs typeface="Times New Roman" panose="02020603050405020304" pitchFamily="18" charset="0"/>
            </a:rPr>
            <a:t>Training and Counseling </a:t>
          </a:r>
          <a:endParaRPr lang="en-IN" sz="1900" b="1" dirty="0">
            <a:solidFill>
              <a:schemeClr val="tx1"/>
            </a:solidFill>
            <a:latin typeface="Times New Roman" panose="02020603050405020304" pitchFamily="18" charset="0"/>
            <a:cs typeface="Times New Roman" panose="02020603050405020304" pitchFamily="18" charset="0"/>
          </a:endParaRPr>
        </a:p>
      </dgm:t>
    </dgm:pt>
    <dgm:pt modelId="{271A22C1-F4D4-4DDE-9208-9E2DBC303FA5}" type="parTrans" cxnId="{B3BE1789-8BB7-4AA0-B4A4-760B2AC24413}">
      <dgm:prSet/>
      <dgm:spPr/>
      <dgm:t>
        <a:bodyPr/>
        <a:lstStyle/>
        <a:p>
          <a:endParaRPr lang="en-IN"/>
        </a:p>
      </dgm:t>
    </dgm:pt>
    <dgm:pt modelId="{63225617-1826-4A8C-AA10-F006355F8AA7}" type="sibTrans" cxnId="{B3BE1789-8BB7-4AA0-B4A4-760B2AC24413}">
      <dgm:prSet/>
      <dgm:spPr/>
      <dgm:t>
        <a:bodyPr/>
        <a:lstStyle/>
        <a:p>
          <a:endParaRPr lang="en-IN"/>
        </a:p>
      </dgm:t>
    </dgm:pt>
    <dgm:pt modelId="{FC86BCE6-ED66-4D48-8B9A-7C0D5B14CE6A}">
      <dgm:prSet phldrT="[Text]" custT="1"/>
      <dgm:spPr>
        <a:solidFill>
          <a:schemeClr val="accent4">
            <a:lumMod val="20000"/>
            <a:lumOff val="80000"/>
          </a:schemeClr>
        </a:solidFill>
      </dgm:spPr>
      <dgm:t>
        <a:bodyPr/>
        <a:lstStyle/>
        <a:p>
          <a:r>
            <a:rPr lang="en-IN" sz="1500" dirty="0">
              <a:solidFill>
                <a:schemeClr val="tx1"/>
              </a:solidFill>
              <a:latin typeface="Times New Roman" panose="02020603050405020304" pitchFamily="18" charset="0"/>
              <a:cs typeface="Times New Roman" panose="02020603050405020304" pitchFamily="18" charset="0"/>
            </a:rPr>
            <a:t>Career Guidance, Training and Placement, Internships, NPETL&amp; MOOCS, etc.,</a:t>
          </a:r>
        </a:p>
      </dgm:t>
    </dgm:pt>
    <dgm:pt modelId="{077093B6-D73E-407A-9FC3-36A2BB0BB3DF}" type="parTrans" cxnId="{26131155-10ED-4D9F-8A15-D89621EB7066}">
      <dgm:prSet/>
      <dgm:spPr/>
      <dgm:t>
        <a:bodyPr/>
        <a:lstStyle/>
        <a:p>
          <a:endParaRPr lang="en-IN"/>
        </a:p>
      </dgm:t>
    </dgm:pt>
    <dgm:pt modelId="{851B726C-38EC-4FF1-AD7A-876CAC1FBC42}" type="sibTrans" cxnId="{26131155-10ED-4D9F-8A15-D89621EB7066}">
      <dgm:prSet/>
      <dgm:spPr/>
      <dgm:t>
        <a:bodyPr/>
        <a:lstStyle/>
        <a:p>
          <a:endParaRPr lang="en-IN"/>
        </a:p>
      </dgm:t>
    </dgm:pt>
    <dgm:pt modelId="{72D1CB83-5792-47CC-8AD8-9A03A282FBF8}" type="pres">
      <dgm:prSet presAssocID="{816CDAAF-8596-41EF-8CCD-6B7474CA0682}" presName="linear" presStyleCnt="0">
        <dgm:presLayoutVars>
          <dgm:dir/>
          <dgm:resizeHandles val="exact"/>
        </dgm:presLayoutVars>
      </dgm:prSet>
      <dgm:spPr/>
    </dgm:pt>
    <dgm:pt modelId="{CC24B07A-535C-4E1F-B73E-059EC4459362}" type="pres">
      <dgm:prSet presAssocID="{A626E4AA-8F01-437D-9DF9-2C2871644DB8}" presName="comp" presStyleCnt="0"/>
      <dgm:spPr/>
    </dgm:pt>
    <dgm:pt modelId="{50786633-D64B-43F3-9B94-26E9E12EFB7F}" type="pres">
      <dgm:prSet presAssocID="{A626E4AA-8F01-437D-9DF9-2C2871644DB8}" presName="box" presStyleLbl="node1" presStyleIdx="0" presStyleCnt="2" custLinFactNeighborX="-1322" custLinFactNeighborY="-56035"/>
      <dgm:spPr/>
    </dgm:pt>
    <dgm:pt modelId="{508B2B9A-A990-4EA7-AEB9-088727639CDA}" type="pres">
      <dgm:prSet presAssocID="{A626E4AA-8F01-437D-9DF9-2C2871644DB8}" presName="img" presStyleLbl="fgImgPlace1" presStyleIdx="0" presStyleCnt="2" custLinFactNeighborX="703" custLinFactNeighborY="-78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6000" b="-36000"/>
          </a:stretch>
        </a:blipFill>
      </dgm:spPr>
    </dgm:pt>
    <dgm:pt modelId="{935D8ADB-40FF-48AF-A2B0-5FEAAB614E96}" type="pres">
      <dgm:prSet presAssocID="{A626E4AA-8F01-437D-9DF9-2C2871644DB8}" presName="text" presStyleLbl="node1" presStyleIdx="0" presStyleCnt="2">
        <dgm:presLayoutVars>
          <dgm:bulletEnabled val="1"/>
        </dgm:presLayoutVars>
      </dgm:prSet>
      <dgm:spPr/>
    </dgm:pt>
    <dgm:pt modelId="{2A70A2E4-BD9A-4CB5-8197-B046D862425C}" type="pres">
      <dgm:prSet presAssocID="{2098D0D9-B3E1-4B05-A626-18FAD2B518C7}" presName="spacer" presStyleCnt="0"/>
      <dgm:spPr/>
    </dgm:pt>
    <dgm:pt modelId="{8EFFBD40-BB05-4CB3-8788-335EC1BD4B0D}" type="pres">
      <dgm:prSet presAssocID="{C652A009-4A02-442F-A171-07F36865B4D8}" presName="comp" presStyleCnt="0"/>
      <dgm:spPr/>
    </dgm:pt>
    <dgm:pt modelId="{0F71A2F0-B257-446E-ADCA-A7E4B67D4A70}" type="pres">
      <dgm:prSet presAssocID="{C652A009-4A02-442F-A171-07F36865B4D8}" presName="box" presStyleLbl="node1" presStyleIdx="1" presStyleCnt="2"/>
      <dgm:spPr/>
    </dgm:pt>
    <dgm:pt modelId="{57EDA38F-952B-4F48-B6B0-3B75D4E681AC}" type="pres">
      <dgm:prSet presAssocID="{C652A009-4A02-442F-A171-07F36865B4D8}" presName="img" presStyleLbl="fgImgPlace1" presStyleIdx="1" presStyleCnt="2" custLinFactNeighborX="703" custLinFactNeighborY="501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4431" b="-43569"/>
          </a:stretch>
        </a:blipFill>
      </dgm:spPr>
    </dgm:pt>
    <dgm:pt modelId="{CD6EB31A-A92B-4FC2-8B13-B997BE518048}" type="pres">
      <dgm:prSet presAssocID="{C652A009-4A02-442F-A171-07F36865B4D8}" presName="text" presStyleLbl="node1" presStyleIdx="1" presStyleCnt="2">
        <dgm:presLayoutVars>
          <dgm:bulletEnabled val="1"/>
        </dgm:presLayoutVars>
      </dgm:prSet>
      <dgm:spPr/>
    </dgm:pt>
  </dgm:ptLst>
  <dgm:cxnLst>
    <dgm:cxn modelId="{D73B2104-4573-4297-B9B2-6A0135EE2BF4}" type="presOf" srcId="{A626E4AA-8F01-437D-9DF9-2C2871644DB8}" destId="{50786633-D64B-43F3-9B94-26E9E12EFB7F}" srcOrd="0" destOrd="0" presId="urn:microsoft.com/office/officeart/2005/8/layout/vList4"/>
    <dgm:cxn modelId="{7E90A43E-D036-42F1-839A-7B7553496513}" type="presOf" srcId="{C652A009-4A02-442F-A171-07F36865B4D8}" destId="{0F71A2F0-B257-446E-ADCA-A7E4B67D4A70}" srcOrd="0" destOrd="0" presId="urn:microsoft.com/office/officeart/2005/8/layout/vList4"/>
    <dgm:cxn modelId="{DE2AF741-3607-420A-960C-E5BAF9EE3481}" type="presOf" srcId="{9B35D6BF-08A3-4747-B8FD-AE2AF5F340BF}" destId="{935D8ADB-40FF-48AF-A2B0-5FEAAB614E96}" srcOrd="1" destOrd="1" presId="urn:microsoft.com/office/officeart/2005/8/layout/vList4"/>
    <dgm:cxn modelId="{3C43146A-FF04-4328-9DBA-1F4F88B7AE4C}" srcId="{816CDAAF-8596-41EF-8CCD-6B7474CA0682}" destId="{A626E4AA-8F01-437D-9DF9-2C2871644DB8}" srcOrd="0" destOrd="0" parTransId="{ABD38787-DF8B-4297-BBD7-89FF08D66068}" sibTransId="{2098D0D9-B3E1-4B05-A626-18FAD2B518C7}"/>
    <dgm:cxn modelId="{A5612A4E-44B8-44F3-8233-65CCE86A950C}" type="presOf" srcId="{9B35D6BF-08A3-4747-B8FD-AE2AF5F340BF}" destId="{50786633-D64B-43F3-9B94-26E9E12EFB7F}" srcOrd="0" destOrd="1" presId="urn:microsoft.com/office/officeart/2005/8/layout/vList4"/>
    <dgm:cxn modelId="{26131155-10ED-4D9F-8A15-D89621EB7066}" srcId="{C652A009-4A02-442F-A171-07F36865B4D8}" destId="{FC86BCE6-ED66-4D48-8B9A-7C0D5B14CE6A}" srcOrd="0" destOrd="0" parTransId="{077093B6-D73E-407A-9FC3-36A2BB0BB3DF}" sibTransId="{851B726C-38EC-4FF1-AD7A-876CAC1FBC42}"/>
    <dgm:cxn modelId="{52868D79-17F3-4428-9081-7294BC85BA66}" srcId="{A626E4AA-8F01-437D-9DF9-2C2871644DB8}" destId="{9B35D6BF-08A3-4747-B8FD-AE2AF5F340BF}" srcOrd="0" destOrd="0" parTransId="{8B06CDC8-549F-4724-8C00-D48B6B8BE6D4}" sibTransId="{090B15B5-7C62-43E7-926E-21034FF6F981}"/>
    <dgm:cxn modelId="{F9F2C484-8D6B-4769-93CD-5BC4F44AF839}" type="presOf" srcId="{FC86BCE6-ED66-4D48-8B9A-7C0D5B14CE6A}" destId="{CD6EB31A-A92B-4FC2-8B13-B997BE518048}" srcOrd="1" destOrd="1" presId="urn:microsoft.com/office/officeart/2005/8/layout/vList4"/>
    <dgm:cxn modelId="{B3BE1789-8BB7-4AA0-B4A4-760B2AC24413}" srcId="{816CDAAF-8596-41EF-8CCD-6B7474CA0682}" destId="{C652A009-4A02-442F-A171-07F36865B4D8}" srcOrd="1" destOrd="0" parTransId="{271A22C1-F4D4-4DDE-9208-9E2DBC303FA5}" sibTransId="{63225617-1826-4A8C-AA10-F006355F8AA7}"/>
    <dgm:cxn modelId="{3DC18E8F-0E7D-40FB-9B83-1BC6A4ED6A5A}" type="presOf" srcId="{816CDAAF-8596-41EF-8CCD-6B7474CA0682}" destId="{72D1CB83-5792-47CC-8AD8-9A03A282FBF8}" srcOrd="0" destOrd="0" presId="urn:microsoft.com/office/officeart/2005/8/layout/vList4"/>
    <dgm:cxn modelId="{160E6093-5EBB-4172-8289-DBA062251564}" type="presOf" srcId="{C652A009-4A02-442F-A171-07F36865B4D8}" destId="{CD6EB31A-A92B-4FC2-8B13-B997BE518048}" srcOrd="1" destOrd="0" presId="urn:microsoft.com/office/officeart/2005/8/layout/vList4"/>
    <dgm:cxn modelId="{F3760F9F-D77D-411E-87D4-D8560F91E4F6}" type="presOf" srcId="{A626E4AA-8F01-437D-9DF9-2C2871644DB8}" destId="{935D8ADB-40FF-48AF-A2B0-5FEAAB614E96}" srcOrd="1" destOrd="0" presId="urn:microsoft.com/office/officeart/2005/8/layout/vList4"/>
    <dgm:cxn modelId="{39B3FADE-2DF4-4597-9926-DDB6FD048B23}" type="presOf" srcId="{FC86BCE6-ED66-4D48-8B9A-7C0D5B14CE6A}" destId="{0F71A2F0-B257-446E-ADCA-A7E4B67D4A70}" srcOrd="0" destOrd="1" presId="urn:microsoft.com/office/officeart/2005/8/layout/vList4"/>
    <dgm:cxn modelId="{3492F350-9114-4837-B5BD-AAFCFC165202}" type="presParOf" srcId="{72D1CB83-5792-47CC-8AD8-9A03A282FBF8}" destId="{CC24B07A-535C-4E1F-B73E-059EC4459362}" srcOrd="0" destOrd="0" presId="urn:microsoft.com/office/officeart/2005/8/layout/vList4"/>
    <dgm:cxn modelId="{4B2F5DBB-2F0F-4EA0-AE1B-7B6BB02FD807}" type="presParOf" srcId="{CC24B07A-535C-4E1F-B73E-059EC4459362}" destId="{50786633-D64B-43F3-9B94-26E9E12EFB7F}" srcOrd="0" destOrd="0" presId="urn:microsoft.com/office/officeart/2005/8/layout/vList4"/>
    <dgm:cxn modelId="{15BC6815-563E-4935-B5D0-513AEEDE1FAC}" type="presParOf" srcId="{CC24B07A-535C-4E1F-B73E-059EC4459362}" destId="{508B2B9A-A990-4EA7-AEB9-088727639CDA}" srcOrd="1" destOrd="0" presId="urn:microsoft.com/office/officeart/2005/8/layout/vList4"/>
    <dgm:cxn modelId="{AAF050AA-A2F5-44BE-A717-B351FEB9596C}" type="presParOf" srcId="{CC24B07A-535C-4E1F-B73E-059EC4459362}" destId="{935D8ADB-40FF-48AF-A2B0-5FEAAB614E96}" srcOrd="2" destOrd="0" presId="urn:microsoft.com/office/officeart/2005/8/layout/vList4"/>
    <dgm:cxn modelId="{5830D712-6E18-487D-AE8B-708FE148C2DB}" type="presParOf" srcId="{72D1CB83-5792-47CC-8AD8-9A03A282FBF8}" destId="{2A70A2E4-BD9A-4CB5-8197-B046D862425C}" srcOrd="1" destOrd="0" presId="urn:microsoft.com/office/officeart/2005/8/layout/vList4"/>
    <dgm:cxn modelId="{B21EEFB9-8ED7-4535-951A-EE3B64ACB4BD}" type="presParOf" srcId="{72D1CB83-5792-47CC-8AD8-9A03A282FBF8}" destId="{8EFFBD40-BB05-4CB3-8788-335EC1BD4B0D}" srcOrd="2" destOrd="0" presId="urn:microsoft.com/office/officeart/2005/8/layout/vList4"/>
    <dgm:cxn modelId="{07B6AE0D-DDE8-4B7A-B3B7-CBEFC993FE7D}" type="presParOf" srcId="{8EFFBD40-BB05-4CB3-8788-335EC1BD4B0D}" destId="{0F71A2F0-B257-446E-ADCA-A7E4B67D4A70}" srcOrd="0" destOrd="0" presId="urn:microsoft.com/office/officeart/2005/8/layout/vList4"/>
    <dgm:cxn modelId="{22BFBBD2-BCD4-47CC-9E00-8DF5D7651BD4}" type="presParOf" srcId="{8EFFBD40-BB05-4CB3-8788-335EC1BD4B0D}" destId="{57EDA38F-952B-4F48-B6B0-3B75D4E681AC}" srcOrd="1" destOrd="0" presId="urn:microsoft.com/office/officeart/2005/8/layout/vList4"/>
    <dgm:cxn modelId="{F9CA73B5-96EA-4E35-893F-0CF4CAA32D78}" type="presParOf" srcId="{8EFFBD40-BB05-4CB3-8788-335EC1BD4B0D}" destId="{CD6EB31A-A92B-4FC2-8B13-B997BE518048}"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C36A3E0-9B57-4FB5-84F3-C45974E11906}" type="doc">
      <dgm:prSet loTypeId="urn:microsoft.com/office/officeart/2005/8/layout/orgChart1#1" loCatId="hierarchy" qsTypeId="urn:microsoft.com/office/officeart/2005/8/quickstyle/3d2#8" qsCatId="3D" csTypeId="urn:microsoft.com/office/officeart/2005/8/colors/accent5_2#9" csCatId="accent5" phldr="1"/>
      <dgm:spPr/>
      <dgm:t>
        <a:bodyPr/>
        <a:lstStyle/>
        <a:p>
          <a:endParaRPr lang="en-US"/>
        </a:p>
      </dgm:t>
    </dgm:pt>
    <dgm:pt modelId="{B3AE9BED-B55D-489F-984E-28F7C122D700}">
      <dgm:prSet phldrT="[Text]"/>
      <dgm:spPr/>
      <dgm:t>
        <a:bodyPr/>
        <a:lstStyle/>
        <a:p>
          <a:r>
            <a:rPr lang="en-IN" b="1" dirty="0">
              <a:latin typeface="Times New Roman" panose="02020603050405020304" pitchFamily="18" charset="0"/>
              <a:cs typeface="Times New Roman" panose="02020603050405020304" pitchFamily="18" charset="0"/>
            </a:rPr>
            <a:t>Digital Library is Available for accessing E-journals (IEEE, Elsevier, Springer etc..)</a:t>
          </a:r>
          <a:endParaRPr lang="en-US" dirty="0">
            <a:latin typeface="Times New Roman" panose="02020603050405020304" pitchFamily="18" charset="0"/>
            <a:cs typeface="Times New Roman" panose="02020603050405020304" pitchFamily="18" charset="0"/>
          </a:endParaRPr>
        </a:p>
      </dgm:t>
    </dgm:pt>
    <dgm:pt modelId="{C3C8B0C8-618D-4A05-84E3-E5CFDFC9D4FD}" type="parTrans" cxnId="{A51B0638-431C-4C5A-8274-057CDE997BEE}">
      <dgm:prSet/>
      <dgm:spPr/>
      <dgm:t>
        <a:bodyPr/>
        <a:lstStyle/>
        <a:p>
          <a:endParaRPr lang="en-US"/>
        </a:p>
      </dgm:t>
    </dgm:pt>
    <dgm:pt modelId="{5D9C00F4-473D-4B30-A05D-18F91592EAE7}" type="sibTrans" cxnId="{A51B0638-431C-4C5A-8274-057CDE997BEE}">
      <dgm:prSet/>
      <dgm:spPr/>
      <dgm:t>
        <a:bodyPr/>
        <a:lstStyle/>
        <a:p>
          <a:endParaRPr lang="en-US"/>
        </a:p>
      </dgm:t>
    </dgm:pt>
    <dgm:pt modelId="{CFDDBD13-8C43-4AB3-980C-F3E897D5653E}" type="asst">
      <dgm:prSet phldrT="[Text]"/>
      <dgm:spPr/>
      <dgm:t>
        <a:bodyPr/>
        <a:lstStyle/>
        <a:p>
          <a:r>
            <a:rPr lang="en-IN" b="1" dirty="0">
              <a:latin typeface="Times New Roman" panose="02020603050405020304" pitchFamily="18" charset="0"/>
              <a:cs typeface="Times New Roman" panose="02020603050405020304" pitchFamily="18" charset="0"/>
            </a:rPr>
            <a:t>Total No. of Books : 6640</a:t>
          </a:r>
          <a:endParaRPr lang="en-US" dirty="0">
            <a:latin typeface="Times New Roman" panose="02020603050405020304" pitchFamily="18" charset="0"/>
            <a:cs typeface="Times New Roman" panose="02020603050405020304" pitchFamily="18" charset="0"/>
          </a:endParaRPr>
        </a:p>
      </dgm:t>
    </dgm:pt>
    <dgm:pt modelId="{327C7B87-C19E-4A19-AF52-577EC6CA73A0}" type="parTrans" cxnId="{158D178F-3B15-4545-95C4-75BED3CAA4BB}">
      <dgm:prSet/>
      <dgm:spPr/>
      <dgm:t>
        <a:bodyPr/>
        <a:lstStyle/>
        <a:p>
          <a:endParaRPr lang="en-US"/>
        </a:p>
      </dgm:t>
    </dgm:pt>
    <dgm:pt modelId="{B3832558-D944-4E6D-BF8B-0C38B6C3E7CF}" type="sibTrans" cxnId="{158D178F-3B15-4545-95C4-75BED3CAA4BB}">
      <dgm:prSet/>
      <dgm:spPr/>
      <dgm:t>
        <a:bodyPr/>
        <a:lstStyle/>
        <a:p>
          <a:endParaRPr lang="en-US"/>
        </a:p>
      </dgm:t>
    </dgm:pt>
    <dgm:pt modelId="{1E8CEAB4-28B2-434D-B0C5-D1B14DE069E6}">
      <dgm:prSet phldrT="[Text]"/>
      <dgm:spPr/>
      <dgm:t>
        <a:bodyPr/>
        <a:lstStyle/>
        <a:p>
          <a:r>
            <a:rPr lang="en-IN" b="1" dirty="0">
              <a:latin typeface="Times New Roman" panose="02020603050405020304" pitchFamily="18" charset="0"/>
              <a:cs typeface="Times New Roman" panose="02020603050405020304" pitchFamily="18" charset="0"/>
            </a:rPr>
            <a:t>Total No. of Reference Books : 1735</a:t>
          </a:r>
          <a:endParaRPr lang="en-US" dirty="0">
            <a:latin typeface="Times New Roman" panose="02020603050405020304" pitchFamily="18" charset="0"/>
            <a:cs typeface="Times New Roman" panose="02020603050405020304" pitchFamily="18" charset="0"/>
          </a:endParaRPr>
        </a:p>
      </dgm:t>
    </dgm:pt>
    <dgm:pt modelId="{412ED6FB-083C-4754-8ABD-861D201FF366}" type="parTrans" cxnId="{2A1CC691-01FD-4DAB-90B8-A3842A546D8B}">
      <dgm:prSet/>
      <dgm:spPr/>
      <dgm:t>
        <a:bodyPr/>
        <a:lstStyle/>
        <a:p>
          <a:endParaRPr lang="en-US"/>
        </a:p>
      </dgm:t>
    </dgm:pt>
    <dgm:pt modelId="{C79D4FC0-6763-48AD-BDEF-53501C7C8B2F}" type="sibTrans" cxnId="{2A1CC691-01FD-4DAB-90B8-A3842A546D8B}">
      <dgm:prSet/>
      <dgm:spPr/>
      <dgm:t>
        <a:bodyPr/>
        <a:lstStyle/>
        <a:p>
          <a:endParaRPr lang="en-US"/>
        </a:p>
      </dgm:t>
    </dgm:pt>
    <dgm:pt modelId="{D9948C53-BFE6-4165-BDAB-6E6E86FF71C8}">
      <dgm:prSet phldrT="[Text]"/>
      <dgm:spPr/>
      <dgm:t>
        <a:bodyPr/>
        <a:lstStyle/>
        <a:p>
          <a:r>
            <a:rPr lang="en-IN" b="1" dirty="0">
              <a:latin typeface="Times New Roman" panose="02020603050405020304" pitchFamily="18" charset="0"/>
              <a:cs typeface="Times New Roman" panose="02020603050405020304" pitchFamily="18" charset="0"/>
            </a:rPr>
            <a:t>Total No. of Magazines : 28</a:t>
          </a:r>
          <a:endParaRPr lang="en-US" dirty="0">
            <a:latin typeface="Times New Roman" panose="02020603050405020304" pitchFamily="18" charset="0"/>
            <a:cs typeface="Times New Roman" panose="02020603050405020304" pitchFamily="18" charset="0"/>
          </a:endParaRPr>
        </a:p>
      </dgm:t>
    </dgm:pt>
    <dgm:pt modelId="{7533BD20-2B34-4200-8079-4D8755CE4529}" type="parTrans" cxnId="{88B9EEC6-4126-4E2B-A26E-700B3B6A7C7C}">
      <dgm:prSet/>
      <dgm:spPr/>
      <dgm:t>
        <a:bodyPr/>
        <a:lstStyle/>
        <a:p>
          <a:endParaRPr lang="en-US"/>
        </a:p>
      </dgm:t>
    </dgm:pt>
    <dgm:pt modelId="{C99A31FB-7DE4-43A3-9C3A-C207C93872BA}" type="sibTrans" cxnId="{88B9EEC6-4126-4E2B-A26E-700B3B6A7C7C}">
      <dgm:prSet/>
      <dgm:spPr/>
      <dgm:t>
        <a:bodyPr/>
        <a:lstStyle/>
        <a:p>
          <a:endParaRPr lang="en-US"/>
        </a:p>
      </dgm:t>
    </dgm:pt>
    <dgm:pt modelId="{601BC021-6D08-4634-8BA7-EBDDAE4FB422}">
      <dgm:prSet phldrT="[Text]"/>
      <dgm:spPr/>
      <dgm:t>
        <a:bodyPr/>
        <a:lstStyle/>
        <a:p>
          <a:r>
            <a:rPr lang="en-IN" b="1" dirty="0">
              <a:latin typeface="Times New Roman" panose="02020603050405020304" pitchFamily="18" charset="0"/>
              <a:cs typeface="Times New Roman" panose="02020603050405020304" pitchFamily="18" charset="0"/>
            </a:rPr>
            <a:t>All </a:t>
          </a:r>
          <a:r>
            <a:rPr lang="en-IN" b="1" dirty="0" err="1">
              <a:latin typeface="Times New Roman" panose="02020603050405020304" pitchFamily="18" charset="0"/>
              <a:cs typeface="Times New Roman" panose="02020603050405020304" pitchFamily="18" charset="0"/>
            </a:rPr>
            <a:t>M.Tech</a:t>
          </a:r>
          <a:r>
            <a:rPr lang="en-IN" b="1" dirty="0">
              <a:latin typeface="Times New Roman" panose="02020603050405020304" pitchFamily="18" charset="0"/>
              <a:cs typeface="Times New Roman" panose="02020603050405020304" pitchFamily="18" charset="0"/>
            </a:rPr>
            <a:t> &amp; </a:t>
          </a:r>
          <a:r>
            <a:rPr lang="en-IN" b="1" dirty="0" err="1">
              <a:latin typeface="Times New Roman" panose="02020603050405020304" pitchFamily="18" charset="0"/>
              <a:cs typeface="Times New Roman" panose="02020603050405020304" pitchFamily="18" charset="0"/>
            </a:rPr>
            <a:t>Ph.D</a:t>
          </a:r>
          <a:r>
            <a:rPr lang="en-IN" b="1" dirty="0">
              <a:latin typeface="Times New Roman" panose="02020603050405020304" pitchFamily="18" charset="0"/>
              <a:cs typeface="Times New Roman" panose="02020603050405020304" pitchFamily="18" charset="0"/>
            </a:rPr>
            <a:t> Theses are available from 2005 onwards.</a:t>
          </a:r>
          <a:endParaRPr lang="en-US" dirty="0">
            <a:latin typeface="Times New Roman" panose="02020603050405020304" pitchFamily="18" charset="0"/>
            <a:cs typeface="Times New Roman" panose="02020603050405020304" pitchFamily="18" charset="0"/>
          </a:endParaRPr>
        </a:p>
      </dgm:t>
    </dgm:pt>
    <dgm:pt modelId="{32AAFE5A-ACFF-43FF-A025-04F8DB0A5C0E}" type="parTrans" cxnId="{3958FE4E-EBC9-4659-915C-B893B4606CC4}">
      <dgm:prSet/>
      <dgm:spPr/>
      <dgm:t>
        <a:bodyPr/>
        <a:lstStyle/>
        <a:p>
          <a:endParaRPr lang="en-US"/>
        </a:p>
      </dgm:t>
    </dgm:pt>
    <dgm:pt modelId="{E6FFC81A-91C5-4FCA-A506-E12A135820D6}" type="sibTrans" cxnId="{3958FE4E-EBC9-4659-915C-B893B4606CC4}">
      <dgm:prSet/>
      <dgm:spPr/>
      <dgm:t>
        <a:bodyPr/>
        <a:lstStyle/>
        <a:p>
          <a:endParaRPr lang="en-US"/>
        </a:p>
      </dgm:t>
    </dgm:pt>
    <dgm:pt modelId="{2D19ED52-7641-4D04-A0E9-1A04B2F61FAD}" type="pres">
      <dgm:prSet presAssocID="{8C36A3E0-9B57-4FB5-84F3-C45974E11906}" presName="hierChild1" presStyleCnt="0">
        <dgm:presLayoutVars>
          <dgm:orgChart val="1"/>
          <dgm:chPref val="1"/>
          <dgm:dir/>
          <dgm:animOne val="branch"/>
          <dgm:animLvl val="lvl"/>
          <dgm:resizeHandles/>
        </dgm:presLayoutVars>
      </dgm:prSet>
      <dgm:spPr/>
    </dgm:pt>
    <dgm:pt modelId="{9ABB25A2-EE86-41C2-83B9-BAD6280ABE5E}" type="pres">
      <dgm:prSet presAssocID="{B3AE9BED-B55D-489F-984E-28F7C122D700}" presName="hierRoot1" presStyleCnt="0">
        <dgm:presLayoutVars>
          <dgm:hierBranch val="init"/>
        </dgm:presLayoutVars>
      </dgm:prSet>
      <dgm:spPr/>
    </dgm:pt>
    <dgm:pt modelId="{1B6412F3-525B-4C3B-A468-56183CC1520E}" type="pres">
      <dgm:prSet presAssocID="{B3AE9BED-B55D-489F-984E-28F7C122D700}" presName="rootComposite1" presStyleCnt="0"/>
      <dgm:spPr/>
    </dgm:pt>
    <dgm:pt modelId="{95160D5B-1CB6-462F-A9AD-92F9BE72D401}" type="pres">
      <dgm:prSet presAssocID="{B3AE9BED-B55D-489F-984E-28F7C122D700}" presName="rootText1" presStyleLbl="node0" presStyleIdx="0" presStyleCnt="1" custScaleX="172090" custScaleY="119926">
        <dgm:presLayoutVars>
          <dgm:chPref val="3"/>
        </dgm:presLayoutVars>
      </dgm:prSet>
      <dgm:spPr/>
    </dgm:pt>
    <dgm:pt modelId="{4B944F28-C15F-4CAB-BE6D-F59EE17B5553}" type="pres">
      <dgm:prSet presAssocID="{B3AE9BED-B55D-489F-984E-28F7C122D700}" presName="rootConnector1" presStyleLbl="node1" presStyleIdx="0" presStyleCnt="0"/>
      <dgm:spPr/>
    </dgm:pt>
    <dgm:pt modelId="{D1901F56-F42E-417E-B938-F3ECC5625A21}" type="pres">
      <dgm:prSet presAssocID="{B3AE9BED-B55D-489F-984E-28F7C122D700}" presName="hierChild2" presStyleCnt="0"/>
      <dgm:spPr/>
    </dgm:pt>
    <dgm:pt modelId="{1F125363-7EC2-4B58-B01F-2E6EDBA546DD}" type="pres">
      <dgm:prSet presAssocID="{412ED6FB-083C-4754-8ABD-861D201FF366}" presName="Name37" presStyleLbl="parChTrans1D2" presStyleIdx="0" presStyleCnt="4"/>
      <dgm:spPr/>
    </dgm:pt>
    <dgm:pt modelId="{8E119E54-C382-4762-8AF4-98C6681D6391}" type="pres">
      <dgm:prSet presAssocID="{1E8CEAB4-28B2-434D-B0C5-D1B14DE069E6}" presName="hierRoot2" presStyleCnt="0">
        <dgm:presLayoutVars>
          <dgm:hierBranch val="init"/>
        </dgm:presLayoutVars>
      </dgm:prSet>
      <dgm:spPr/>
    </dgm:pt>
    <dgm:pt modelId="{BF297AEF-4D06-49B9-AA48-AFD0590D006E}" type="pres">
      <dgm:prSet presAssocID="{1E8CEAB4-28B2-434D-B0C5-D1B14DE069E6}" presName="rootComposite" presStyleCnt="0"/>
      <dgm:spPr/>
    </dgm:pt>
    <dgm:pt modelId="{2B9D0967-FF77-4E1E-8C83-7EEDB6104542}" type="pres">
      <dgm:prSet presAssocID="{1E8CEAB4-28B2-434D-B0C5-D1B14DE069E6}" presName="rootText" presStyleLbl="node2" presStyleIdx="0" presStyleCnt="3" custScaleX="125050" custScaleY="104057">
        <dgm:presLayoutVars>
          <dgm:chPref val="3"/>
        </dgm:presLayoutVars>
      </dgm:prSet>
      <dgm:spPr/>
    </dgm:pt>
    <dgm:pt modelId="{D6528BA2-438A-4E6D-ABF0-52A3CF690C30}" type="pres">
      <dgm:prSet presAssocID="{1E8CEAB4-28B2-434D-B0C5-D1B14DE069E6}" presName="rootConnector" presStyleLbl="node2" presStyleIdx="0" presStyleCnt="3"/>
      <dgm:spPr/>
    </dgm:pt>
    <dgm:pt modelId="{0EE15CF6-9309-4BA0-96EC-2EA2D593772C}" type="pres">
      <dgm:prSet presAssocID="{1E8CEAB4-28B2-434D-B0C5-D1B14DE069E6}" presName="hierChild4" presStyleCnt="0"/>
      <dgm:spPr/>
    </dgm:pt>
    <dgm:pt modelId="{E312E758-B077-4A92-9725-F9250FA9E0F4}" type="pres">
      <dgm:prSet presAssocID="{1E8CEAB4-28B2-434D-B0C5-D1B14DE069E6}" presName="hierChild5" presStyleCnt="0"/>
      <dgm:spPr/>
    </dgm:pt>
    <dgm:pt modelId="{8B0821B0-8926-4F9C-B8D7-DF3F30C3AF1C}" type="pres">
      <dgm:prSet presAssocID="{7533BD20-2B34-4200-8079-4D8755CE4529}" presName="Name37" presStyleLbl="parChTrans1D2" presStyleIdx="1" presStyleCnt="4"/>
      <dgm:spPr/>
    </dgm:pt>
    <dgm:pt modelId="{E17F9A2E-8BB2-4BB2-86C3-28784D50B422}" type="pres">
      <dgm:prSet presAssocID="{D9948C53-BFE6-4165-BDAB-6E6E86FF71C8}" presName="hierRoot2" presStyleCnt="0">
        <dgm:presLayoutVars>
          <dgm:hierBranch val="init"/>
        </dgm:presLayoutVars>
      </dgm:prSet>
      <dgm:spPr/>
    </dgm:pt>
    <dgm:pt modelId="{AF5CEE97-56CE-4631-B1E9-0F31E6440806}" type="pres">
      <dgm:prSet presAssocID="{D9948C53-BFE6-4165-BDAB-6E6E86FF71C8}" presName="rootComposite" presStyleCnt="0"/>
      <dgm:spPr/>
    </dgm:pt>
    <dgm:pt modelId="{4B01CF57-7182-470A-8C6A-4E9B89BEC785}" type="pres">
      <dgm:prSet presAssocID="{D9948C53-BFE6-4165-BDAB-6E6E86FF71C8}" presName="rootText" presStyleLbl="node2" presStyleIdx="1" presStyleCnt="3">
        <dgm:presLayoutVars>
          <dgm:chPref val="3"/>
        </dgm:presLayoutVars>
      </dgm:prSet>
      <dgm:spPr/>
    </dgm:pt>
    <dgm:pt modelId="{2683DDAC-96A6-4463-A320-9CA0ABAD5214}" type="pres">
      <dgm:prSet presAssocID="{D9948C53-BFE6-4165-BDAB-6E6E86FF71C8}" presName="rootConnector" presStyleLbl="node2" presStyleIdx="1" presStyleCnt="3"/>
      <dgm:spPr/>
    </dgm:pt>
    <dgm:pt modelId="{7B5B2698-E019-432D-9F49-E9FB05910BA3}" type="pres">
      <dgm:prSet presAssocID="{D9948C53-BFE6-4165-BDAB-6E6E86FF71C8}" presName="hierChild4" presStyleCnt="0"/>
      <dgm:spPr/>
    </dgm:pt>
    <dgm:pt modelId="{EDF918CD-5BD8-4217-B9CA-BFDBEABE224F}" type="pres">
      <dgm:prSet presAssocID="{D9948C53-BFE6-4165-BDAB-6E6E86FF71C8}" presName="hierChild5" presStyleCnt="0"/>
      <dgm:spPr/>
    </dgm:pt>
    <dgm:pt modelId="{B442FFB0-F95A-4DCA-9903-C8317E58BBF1}" type="pres">
      <dgm:prSet presAssocID="{32AAFE5A-ACFF-43FF-A025-04F8DB0A5C0E}" presName="Name37" presStyleLbl="parChTrans1D2" presStyleIdx="2" presStyleCnt="4"/>
      <dgm:spPr/>
    </dgm:pt>
    <dgm:pt modelId="{68C45AE9-ACED-4104-9931-BA2519640B05}" type="pres">
      <dgm:prSet presAssocID="{601BC021-6D08-4634-8BA7-EBDDAE4FB422}" presName="hierRoot2" presStyleCnt="0">
        <dgm:presLayoutVars>
          <dgm:hierBranch val="init"/>
        </dgm:presLayoutVars>
      </dgm:prSet>
      <dgm:spPr/>
    </dgm:pt>
    <dgm:pt modelId="{A7391FF8-07EC-44E7-A8D5-8ED09E83A997}" type="pres">
      <dgm:prSet presAssocID="{601BC021-6D08-4634-8BA7-EBDDAE4FB422}" presName="rootComposite" presStyleCnt="0"/>
      <dgm:spPr/>
    </dgm:pt>
    <dgm:pt modelId="{A77D6400-EFA6-4114-B202-5183EED187E3}" type="pres">
      <dgm:prSet presAssocID="{601BC021-6D08-4634-8BA7-EBDDAE4FB422}" presName="rootText" presStyleLbl="node2" presStyleIdx="2" presStyleCnt="3" custScaleX="124008" custScaleY="103487">
        <dgm:presLayoutVars>
          <dgm:chPref val="3"/>
        </dgm:presLayoutVars>
      </dgm:prSet>
      <dgm:spPr/>
    </dgm:pt>
    <dgm:pt modelId="{9B6E5C7F-8138-41C1-8BBC-213CFECFB945}" type="pres">
      <dgm:prSet presAssocID="{601BC021-6D08-4634-8BA7-EBDDAE4FB422}" presName="rootConnector" presStyleLbl="node2" presStyleIdx="2" presStyleCnt="3"/>
      <dgm:spPr/>
    </dgm:pt>
    <dgm:pt modelId="{E12A1A3F-7324-4B49-AEB2-A73DC2F09733}" type="pres">
      <dgm:prSet presAssocID="{601BC021-6D08-4634-8BA7-EBDDAE4FB422}" presName="hierChild4" presStyleCnt="0"/>
      <dgm:spPr/>
    </dgm:pt>
    <dgm:pt modelId="{F5CA6AF7-C7C1-48C3-B702-397A79BA6759}" type="pres">
      <dgm:prSet presAssocID="{601BC021-6D08-4634-8BA7-EBDDAE4FB422}" presName="hierChild5" presStyleCnt="0"/>
      <dgm:spPr/>
    </dgm:pt>
    <dgm:pt modelId="{4F0AD508-35C6-4137-926E-8D2EAA79864C}" type="pres">
      <dgm:prSet presAssocID="{B3AE9BED-B55D-489F-984E-28F7C122D700}" presName="hierChild3" presStyleCnt="0"/>
      <dgm:spPr/>
    </dgm:pt>
    <dgm:pt modelId="{CF469993-FD48-4417-99D8-EC00B806B85D}" type="pres">
      <dgm:prSet presAssocID="{327C7B87-C19E-4A19-AF52-577EC6CA73A0}" presName="Name111" presStyleLbl="parChTrans1D2" presStyleIdx="3" presStyleCnt="4"/>
      <dgm:spPr/>
    </dgm:pt>
    <dgm:pt modelId="{E6F30550-F9B8-43DA-92D1-9029CF193591}" type="pres">
      <dgm:prSet presAssocID="{CFDDBD13-8C43-4AB3-980C-F3E897D5653E}" presName="hierRoot3" presStyleCnt="0">
        <dgm:presLayoutVars>
          <dgm:hierBranch val="init"/>
        </dgm:presLayoutVars>
      </dgm:prSet>
      <dgm:spPr/>
    </dgm:pt>
    <dgm:pt modelId="{7099E047-B934-42B8-AC32-646BE9B7C114}" type="pres">
      <dgm:prSet presAssocID="{CFDDBD13-8C43-4AB3-980C-F3E897D5653E}" presName="rootComposite3" presStyleCnt="0"/>
      <dgm:spPr/>
    </dgm:pt>
    <dgm:pt modelId="{0D25B4BB-9A44-4201-8094-9024CE5E5216}" type="pres">
      <dgm:prSet presAssocID="{CFDDBD13-8C43-4AB3-980C-F3E897D5653E}" presName="rootText3" presStyleLbl="asst1" presStyleIdx="0" presStyleCnt="1" custScaleX="129616" custScaleY="103375">
        <dgm:presLayoutVars>
          <dgm:chPref val="3"/>
        </dgm:presLayoutVars>
      </dgm:prSet>
      <dgm:spPr/>
    </dgm:pt>
    <dgm:pt modelId="{8E2FA29A-5BC5-475E-8240-9F84B60765A8}" type="pres">
      <dgm:prSet presAssocID="{CFDDBD13-8C43-4AB3-980C-F3E897D5653E}" presName="rootConnector3" presStyleLbl="asst1" presStyleIdx="0" presStyleCnt="1"/>
      <dgm:spPr/>
    </dgm:pt>
    <dgm:pt modelId="{65127B5B-B563-4C62-B838-F4E8060B0F85}" type="pres">
      <dgm:prSet presAssocID="{CFDDBD13-8C43-4AB3-980C-F3E897D5653E}" presName="hierChild6" presStyleCnt="0"/>
      <dgm:spPr/>
    </dgm:pt>
    <dgm:pt modelId="{114D4C8A-933A-4922-B3B4-0DF2AAAC1CD8}" type="pres">
      <dgm:prSet presAssocID="{CFDDBD13-8C43-4AB3-980C-F3E897D5653E}" presName="hierChild7" presStyleCnt="0"/>
      <dgm:spPr/>
    </dgm:pt>
  </dgm:ptLst>
  <dgm:cxnLst>
    <dgm:cxn modelId="{C5C0A924-1BE0-48C1-B740-9C1F38368291}" type="presOf" srcId="{32AAFE5A-ACFF-43FF-A025-04F8DB0A5C0E}" destId="{B442FFB0-F95A-4DCA-9903-C8317E58BBF1}" srcOrd="0" destOrd="0" presId="urn:microsoft.com/office/officeart/2005/8/layout/orgChart1#1"/>
    <dgm:cxn modelId="{2F711528-B567-4969-90CA-0190E5CBEF98}" type="presOf" srcId="{601BC021-6D08-4634-8BA7-EBDDAE4FB422}" destId="{9B6E5C7F-8138-41C1-8BBC-213CFECFB945}" srcOrd="1" destOrd="0" presId="urn:microsoft.com/office/officeart/2005/8/layout/orgChart1#1"/>
    <dgm:cxn modelId="{562C7528-4CAB-4A23-9EA3-1FC659236F53}" type="presOf" srcId="{327C7B87-C19E-4A19-AF52-577EC6CA73A0}" destId="{CF469993-FD48-4417-99D8-EC00B806B85D}" srcOrd="0" destOrd="0" presId="urn:microsoft.com/office/officeart/2005/8/layout/orgChart1#1"/>
    <dgm:cxn modelId="{47AE8C2C-A63D-4384-8D70-4A1F6A50C1F8}" type="presOf" srcId="{B3AE9BED-B55D-489F-984E-28F7C122D700}" destId="{4B944F28-C15F-4CAB-BE6D-F59EE17B5553}" srcOrd="1" destOrd="0" presId="urn:microsoft.com/office/officeart/2005/8/layout/orgChart1#1"/>
    <dgm:cxn modelId="{A51B0638-431C-4C5A-8274-057CDE997BEE}" srcId="{8C36A3E0-9B57-4FB5-84F3-C45974E11906}" destId="{B3AE9BED-B55D-489F-984E-28F7C122D700}" srcOrd="0" destOrd="0" parTransId="{C3C8B0C8-618D-4A05-84E3-E5CFDFC9D4FD}" sibTransId="{5D9C00F4-473D-4B30-A05D-18F91592EAE7}"/>
    <dgm:cxn modelId="{4ED35442-542B-4868-8F0B-02FAA2585A2B}" type="presOf" srcId="{7533BD20-2B34-4200-8079-4D8755CE4529}" destId="{8B0821B0-8926-4F9C-B8D7-DF3F30C3AF1C}" srcOrd="0" destOrd="0" presId="urn:microsoft.com/office/officeart/2005/8/layout/orgChart1#1"/>
    <dgm:cxn modelId="{3958FE4E-EBC9-4659-915C-B893B4606CC4}" srcId="{B3AE9BED-B55D-489F-984E-28F7C122D700}" destId="{601BC021-6D08-4634-8BA7-EBDDAE4FB422}" srcOrd="3" destOrd="0" parTransId="{32AAFE5A-ACFF-43FF-A025-04F8DB0A5C0E}" sibTransId="{E6FFC81A-91C5-4FCA-A506-E12A135820D6}"/>
    <dgm:cxn modelId="{A731E76F-7C46-4A5E-996E-EB6AB3B616BD}" type="presOf" srcId="{412ED6FB-083C-4754-8ABD-861D201FF366}" destId="{1F125363-7EC2-4B58-B01F-2E6EDBA546DD}" srcOrd="0" destOrd="0" presId="urn:microsoft.com/office/officeart/2005/8/layout/orgChart1#1"/>
    <dgm:cxn modelId="{82AC1072-6CB4-4E4A-B049-CDCF5176499A}" type="presOf" srcId="{601BC021-6D08-4634-8BA7-EBDDAE4FB422}" destId="{A77D6400-EFA6-4114-B202-5183EED187E3}" srcOrd="0" destOrd="0" presId="urn:microsoft.com/office/officeart/2005/8/layout/orgChart1#1"/>
    <dgm:cxn modelId="{DEC6C872-7CA5-4772-AE8B-DEB8FABDEF0B}" type="presOf" srcId="{D9948C53-BFE6-4165-BDAB-6E6E86FF71C8}" destId="{4B01CF57-7182-470A-8C6A-4E9B89BEC785}" srcOrd="0" destOrd="0" presId="urn:microsoft.com/office/officeart/2005/8/layout/orgChart1#1"/>
    <dgm:cxn modelId="{69922353-FAF9-41A7-A14F-5B25B4867F99}" type="presOf" srcId="{B3AE9BED-B55D-489F-984E-28F7C122D700}" destId="{95160D5B-1CB6-462F-A9AD-92F9BE72D401}" srcOrd="0" destOrd="0" presId="urn:microsoft.com/office/officeart/2005/8/layout/orgChart1#1"/>
    <dgm:cxn modelId="{F6CC0874-5DC3-4930-9727-06C070BAB67D}" type="presOf" srcId="{8C36A3E0-9B57-4FB5-84F3-C45974E11906}" destId="{2D19ED52-7641-4D04-A0E9-1A04B2F61FAD}" srcOrd="0" destOrd="0" presId="urn:microsoft.com/office/officeart/2005/8/layout/orgChart1#1"/>
    <dgm:cxn modelId="{76A2B279-119C-46C4-A60F-EB441A319BDE}" type="presOf" srcId="{CFDDBD13-8C43-4AB3-980C-F3E897D5653E}" destId="{8E2FA29A-5BC5-475E-8240-9F84B60765A8}" srcOrd="1" destOrd="0" presId="urn:microsoft.com/office/officeart/2005/8/layout/orgChart1#1"/>
    <dgm:cxn modelId="{9A0FBD84-60E3-43A0-9ED0-5AE2C625A3B2}" type="presOf" srcId="{D9948C53-BFE6-4165-BDAB-6E6E86FF71C8}" destId="{2683DDAC-96A6-4463-A320-9CA0ABAD5214}" srcOrd="1" destOrd="0" presId="urn:microsoft.com/office/officeart/2005/8/layout/orgChart1#1"/>
    <dgm:cxn modelId="{422FFC89-DBCA-4D5C-AD4C-A5994C1B5A72}" type="presOf" srcId="{1E8CEAB4-28B2-434D-B0C5-D1B14DE069E6}" destId="{2B9D0967-FF77-4E1E-8C83-7EEDB6104542}" srcOrd="0" destOrd="0" presId="urn:microsoft.com/office/officeart/2005/8/layout/orgChart1#1"/>
    <dgm:cxn modelId="{36AFD98E-80D1-46AC-A69A-EF5F2C2360B3}" type="presOf" srcId="{1E8CEAB4-28B2-434D-B0C5-D1B14DE069E6}" destId="{D6528BA2-438A-4E6D-ABF0-52A3CF690C30}" srcOrd="1" destOrd="0" presId="urn:microsoft.com/office/officeart/2005/8/layout/orgChart1#1"/>
    <dgm:cxn modelId="{158D178F-3B15-4545-95C4-75BED3CAA4BB}" srcId="{B3AE9BED-B55D-489F-984E-28F7C122D700}" destId="{CFDDBD13-8C43-4AB3-980C-F3E897D5653E}" srcOrd="0" destOrd="0" parTransId="{327C7B87-C19E-4A19-AF52-577EC6CA73A0}" sibTransId="{B3832558-D944-4E6D-BF8B-0C38B6C3E7CF}"/>
    <dgm:cxn modelId="{2A1CC691-01FD-4DAB-90B8-A3842A546D8B}" srcId="{B3AE9BED-B55D-489F-984E-28F7C122D700}" destId="{1E8CEAB4-28B2-434D-B0C5-D1B14DE069E6}" srcOrd="1" destOrd="0" parTransId="{412ED6FB-083C-4754-8ABD-861D201FF366}" sibTransId="{C79D4FC0-6763-48AD-BDEF-53501C7C8B2F}"/>
    <dgm:cxn modelId="{609DF392-32FE-4121-BF72-818DE2A61F06}" type="presOf" srcId="{CFDDBD13-8C43-4AB3-980C-F3E897D5653E}" destId="{0D25B4BB-9A44-4201-8094-9024CE5E5216}" srcOrd="0" destOrd="0" presId="urn:microsoft.com/office/officeart/2005/8/layout/orgChart1#1"/>
    <dgm:cxn modelId="{88B9EEC6-4126-4E2B-A26E-700B3B6A7C7C}" srcId="{B3AE9BED-B55D-489F-984E-28F7C122D700}" destId="{D9948C53-BFE6-4165-BDAB-6E6E86FF71C8}" srcOrd="2" destOrd="0" parTransId="{7533BD20-2B34-4200-8079-4D8755CE4529}" sibTransId="{C99A31FB-7DE4-43A3-9C3A-C207C93872BA}"/>
    <dgm:cxn modelId="{69BF40CF-F4DC-4562-985A-8E05C3CC3C31}" type="presParOf" srcId="{2D19ED52-7641-4D04-A0E9-1A04B2F61FAD}" destId="{9ABB25A2-EE86-41C2-83B9-BAD6280ABE5E}" srcOrd="0" destOrd="0" presId="urn:microsoft.com/office/officeart/2005/8/layout/orgChart1#1"/>
    <dgm:cxn modelId="{6B3ECA3F-F6E8-4F3C-805C-AF0B3BF8402E}" type="presParOf" srcId="{9ABB25A2-EE86-41C2-83B9-BAD6280ABE5E}" destId="{1B6412F3-525B-4C3B-A468-56183CC1520E}" srcOrd="0" destOrd="0" presId="urn:microsoft.com/office/officeart/2005/8/layout/orgChart1#1"/>
    <dgm:cxn modelId="{E7CECC49-2326-4ED8-86DC-FEFA6023DC95}" type="presParOf" srcId="{1B6412F3-525B-4C3B-A468-56183CC1520E}" destId="{95160D5B-1CB6-462F-A9AD-92F9BE72D401}" srcOrd="0" destOrd="0" presId="urn:microsoft.com/office/officeart/2005/8/layout/orgChart1#1"/>
    <dgm:cxn modelId="{6FC541DF-01E5-444F-AC4B-B5A0A0410E32}" type="presParOf" srcId="{1B6412F3-525B-4C3B-A468-56183CC1520E}" destId="{4B944F28-C15F-4CAB-BE6D-F59EE17B5553}" srcOrd="1" destOrd="0" presId="urn:microsoft.com/office/officeart/2005/8/layout/orgChart1#1"/>
    <dgm:cxn modelId="{70681CA4-FD8A-4298-92B6-F161E544E64F}" type="presParOf" srcId="{9ABB25A2-EE86-41C2-83B9-BAD6280ABE5E}" destId="{D1901F56-F42E-417E-B938-F3ECC5625A21}" srcOrd="1" destOrd="0" presId="urn:microsoft.com/office/officeart/2005/8/layout/orgChart1#1"/>
    <dgm:cxn modelId="{6DA05447-DCC6-4259-B46C-E1BC6EA00483}" type="presParOf" srcId="{D1901F56-F42E-417E-B938-F3ECC5625A21}" destId="{1F125363-7EC2-4B58-B01F-2E6EDBA546DD}" srcOrd="0" destOrd="0" presId="urn:microsoft.com/office/officeart/2005/8/layout/orgChart1#1"/>
    <dgm:cxn modelId="{3AA248BA-16BE-4C61-A955-F788AF051269}" type="presParOf" srcId="{D1901F56-F42E-417E-B938-F3ECC5625A21}" destId="{8E119E54-C382-4762-8AF4-98C6681D6391}" srcOrd="1" destOrd="0" presId="urn:microsoft.com/office/officeart/2005/8/layout/orgChart1#1"/>
    <dgm:cxn modelId="{587FCB8F-B10D-46E7-9AFE-A157F331F9E6}" type="presParOf" srcId="{8E119E54-C382-4762-8AF4-98C6681D6391}" destId="{BF297AEF-4D06-49B9-AA48-AFD0590D006E}" srcOrd="0" destOrd="0" presId="urn:microsoft.com/office/officeart/2005/8/layout/orgChart1#1"/>
    <dgm:cxn modelId="{899C38F3-7529-4555-A969-6D0D2F6B8CFB}" type="presParOf" srcId="{BF297AEF-4D06-49B9-AA48-AFD0590D006E}" destId="{2B9D0967-FF77-4E1E-8C83-7EEDB6104542}" srcOrd="0" destOrd="0" presId="urn:microsoft.com/office/officeart/2005/8/layout/orgChart1#1"/>
    <dgm:cxn modelId="{8D9B8382-2C9A-4763-91B1-CF5E367DDC5D}" type="presParOf" srcId="{BF297AEF-4D06-49B9-AA48-AFD0590D006E}" destId="{D6528BA2-438A-4E6D-ABF0-52A3CF690C30}" srcOrd="1" destOrd="0" presId="urn:microsoft.com/office/officeart/2005/8/layout/orgChart1#1"/>
    <dgm:cxn modelId="{48078F38-6BB4-47E6-A06F-8D300B6627BE}" type="presParOf" srcId="{8E119E54-C382-4762-8AF4-98C6681D6391}" destId="{0EE15CF6-9309-4BA0-96EC-2EA2D593772C}" srcOrd="1" destOrd="0" presId="urn:microsoft.com/office/officeart/2005/8/layout/orgChart1#1"/>
    <dgm:cxn modelId="{E0DE8A3C-2174-46D2-9FC5-31E5E23967AF}" type="presParOf" srcId="{8E119E54-C382-4762-8AF4-98C6681D6391}" destId="{E312E758-B077-4A92-9725-F9250FA9E0F4}" srcOrd="2" destOrd="0" presId="urn:microsoft.com/office/officeart/2005/8/layout/orgChart1#1"/>
    <dgm:cxn modelId="{CEF92AC7-B209-4A1A-BADB-AF39BC4F1B57}" type="presParOf" srcId="{D1901F56-F42E-417E-B938-F3ECC5625A21}" destId="{8B0821B0-8926-4F9C-B8D7-DF3F30C3AF1C}" srcOrd="2" destOrd="0" presId="urn:microsoft.com/office/officeart/2005/8/layout/orgChart1#1"/>
    <dgm:cxn modelId="{3B70128C-F5C8-46EB-90C2-344A58F1E76A}" type="presParOf" srcId="{D1901F56-F42E-417E-B938-F3ECC5625A21}" destId="{E17F9A2E-8BB2-4BB2-86C3-28784D50B422}" srcOrd="3" destOrd="0" presId="urn:microsoft.com/office/officeart/2005/8/layout/orgChart1#1"/>
    <dgm:cxn modelId="{F4844973-7BBE-49C1-98FB-AE9B2C0E7C19}" type="presParOf" srcId="{E17F9A2E-8BB2-4BB2-86C3-28784D50B422}" destId="{AF5CEE97-56CE-4631-B1E9-0F31E6440806}" srcOrd="0" destOrd="0" presId="urn:microsoft.com/office/officeart/2005/8/layout/orgChart1#1"/>
    <dgm:cxn modelId="{F66A5BAD-3CC2-4BF6-8CBB-EB52A6EAF14D}" type="presParOf" srcId="{AF5CEE97-56CE-4631-B1E9-0F31E6440806}" destId="{4B01CF57-7182-470A-8C6A-4E9B89BEC785}" srcOrd="0" destOrd="0" presId="urn:microsoft.com/office/officeart/2005/8/layout/orgChart1#1"/>
    <dgm:cxn modelId="{E5CAF1F4-6600-46D5-B11C-261B4CF0096F}" type="presParOf" srcId="{AF5CEE97-56CE-4631-B1E9-0F31E6440806}" destId="{2683DDAC-96A6-4463-A320-9CA0ABAD5214}" srcOrd="1" destOrd="0" presId="urn:microsoft.com/office/officeart/2005/8/layout/orgChart1#1"/>
    <dgm:cxn modelId="{11F53B79-7518-4BAA-B4B3-BFE65C4B15E2}" type="presParOf" srcId="{E17F9A2E-8BB2-4BB2-86C3-28784D50B422}" destId="{7B5B2698-E019-432D-9F49-E9FB05910BA3}" srcOrd="1" destOrd="0" presId="urn:microsoft.com/office/officeart/2005/8/layout/orgChart1#1"/>
    <dgm:cxn modelId="{6D46095B-8135-4D1A-882D-6AEA0AA537C7}" type="presParOf" srcId="{E17F9A2E-8BB2-4BB2-86C3-28784D50B422}" destId="{EDF918CD-5BD8-4217-B9CA-BFDBEABE224F}" srcOrd="2" destOrd="0" presId="urn:microsoft.com/office/officeart/2005/8/layout/orgChart1#1"/>
    <dgm:cxn modelId="{337F4358-92EF-4171-9CD2-5199BF9E5F33}" type="presParOf" srcId="{D1901F56-F42E-417E-B938-F3ECC5625A21}" destId="{B442FFB0-F95A-4DCA-9903-C8317E58BBF1}" srcOrd="4" destOrd="0" presId="urn:microsoft.com/office/officeart/2005/8/layout/orgChart1#1"/>
    <dgm:cxn modelId="{F214044E-D956-449F-B732-1C7D6477EA23}" type="presParOf" srcId="{D1901F56-F42E-417E-B938-F3ECC5625A21}" destId="{68C45AE9-ACED-4104-9931-BA2519640B05}" srcOrd="5" destOrd="0" presId="urn:microsoft.com/office/officeart/2005/8/layout/orgChart1#1"/>
    <dgm:cxn modelId="{0E040C16-7128-4A43-B70C-92EB4049FBDB}" type="presParOf" srcId="{68C45AE9-ACED-4104-9931-BA2519640B05}" destId="{A7391FF8-07EC-44E7-A8D5-8ED09E83A997}" srcOrd="0" destOrd="0" presId="urn:microsoft.com/office/officeart/2005/8/layout/orgChart1#1"/>
    <dgm:cxn modelId="{4DCAF62B-C4B6-4F6E-8CEB-98FE6D28AAD6}" type="presParOf" srcId="{A7391FF8-07EC-44E7-A8D5-8ED09E83A997}" destId="{A77D6400-EFA6-4114-B202-5183EED187E3}" srcOrd="0" destOrd="0" presId="urn:microsoft.com/office/officeart/2005/8/layout/orgChart1#1"/>
    <dgm:cxn modelId="{AEBE7647-B0C9-4C9A-BAB2-7C84EC1A167D}" type="presParOf" srcId="{A7391FF8-07EC-44E7-A8D5-8ED09E83A997}" destId="{9B6E5C7F-8138-41C1-8BBC-213CFECFB945}" srcOrd="1" destOrd="0" presId="urn:microsoft.com/office/officeart/2005/8/layout/orgChart1#1"/>
    <dgm:cxn modelId="{CD1ACF9C-BC61-4450-8F20-C711F93B1032}" type="presParOf" srcId="{68C45AE9-ACED-4104-9931-BA2519640B05}" destId="{E12A1A3F-7324-4B49-AEB2-A73DC2F09733}" srcOrd="1" destOrd="0" presId="urn:microsoft.com/office/officeart/2005/8/layout/orgChart1#1"/>
    <dgm:cxn modelId="{6C0B7751-2B38-4EAC-9A26-7C4D539F0F43}" type="presParOf" srcId="{68C45AE9-ACED-4104-9931-BA2519640B05}" destId="{F5CA6AF7-C7C1-48C3-B702-397A79BA6759}" srcOrd="2" destOrd="0" presId="urn:microsoft.com/office/officeart/2005/8/layout/orgChart1#1"/>
    <dgm:cxn modelId="{17172B18-05C6-40D8-9BDF-3AB03566818A}" type="presParOf" srcId="{9ABB25A2-EE86-41C2-83B9-BAD6280ABE5E}" destId="{4F0AD508-35C6-4137-926E-8D2EAA79864C}" srcOrd="2" destOrd="0" presId="urn:microsoft.com/office/officeart/2005/8/layout/orgChart1#1"/>
    <dgm:cxn modelId="{CCBAAD0A-1493-441B-8B3A-558F2C2116F5}" type="presParOf" srcId="{4F0AD508-35C6-4137-926E-8D2EAA79864C}" destId="{CF469993-FD48-4417-99D8-EC00B806B85D}" srcOrd="0" destOrd="0" presId="urn:microsoft.com/office/officeart/2005/8/layout/orgChart1#1"/>
    <dgm:cxn modelId="{C33AF6E4-C388-40A8-AEB2-C34CC8A81F26}" type="presParOf" srcId="{4F0AD508-35C6-4137-926E-8D2EAA79864C}" destId="{E6F30550-F9B8-43DA-92D1-9029CF193591}" srcOrd="1" destOrd="0" presId="urn:microsoft.com/office/officeart/2005/8/layout/orgChart1#1"/>
    <dgm:cxn modelId="{C37ABA35-24FD-4F43-9B61-CFC102739AF2}" type="presParOf" srcId="{E6F30550-F9B8-43DA-92D1-9029CF193591}" destId="{7099E047-B934-42B8-AC32-646BE9B7C114}" srcOrd="0" destOrd="0" presId="urn:microsoft.com/office/officeart/2005/8/layout/orgChart1#1"/>
    <dgm:cxn modelId="{CC86581F-4EE8-4EB4-A3CC-833E2AF22EEA}" type="presParOf" srcId="{7099E047-B934-42B8-AC32-646BE9B7C114}" destId="{0D25B4BB-9A44-4201-8094-9024CE5E5216}" srcOrd="0" destOrd="0" presId="urn:microsoft.com/office/officeart/2005/8/layout/orgChart1#1"/>
    <dgm:cxn modelId="{E229C064-7201-4DB1-B3A9-DD16B0180461}" type="presParOf" srcId="{7099E047-B934-42B8-AC32-646BE9B7C114}" destId="{8E2FA29A-5BC5-475E-8240-9F84B60765A8}" srcOrd="1" destOrd="0" presId="urn:microsoft.com/office/officeart/2005/8/layout/orgChart1#1"/>
    <dgm:cxn modelId="{9B343C3A-9DC9-4E70-87FF-7E823770C0CC}" type="presParOf" srcId="{E6F30550-F9B8-43DA-92D1-9029CF193591}" destId="{65127B5B-B563-4C62-B838-F4E8060B0F85}" srcOrd="1" destOrd="0" presId="urn:microsoft.com/office/officeart/2005/8/layout/orgChart1#1"/>
    <dgm:cxn modelId="{C5A71C3C-A3D9-419F-8C69-B72E310E56E0}" type="presParOf" srcId="{E6F30550-F9B8-43DA-92D1-9029CF193591}" destId="{114D4C8A-933A-4922-B3B4-0DF2AAAC1CD8}" srcOrd="2" destOrd="0" presId="urn:microsoft.com/office/officeart/2005/8/layout/orgChar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A9E64F-9367-42F2-812E-D63C1A1F8B68}" type="doc">
      <dgm:prSet loTypeId="urn:microsoft.com/office/officeart/2011/layout/TabList#2" loCatId="list" qsTypeId="urn:microsoft.com/office/officeart/2005/8/quickstyle/3d1#2" qsCatId="3D" csTypeId="urn:microsoft.com/office/officeart/2005/8/colors/accent5_2#14" csCatId="accent5" phldr="1"/>
      <dgm:spPr/>
      <dgm:t>
        <a:bodyPr/>
        <a:lstStyle/>
        <a:p>
          <a:endParaRPr lang="en-US"/>
        </a:p>
      </dgm:t>
    </dgm:pt>
    <dgm:pt modelId="{2B8C6236-6CE5-4FD2-B5A3-3628B6C591DA}">
      <dgm:prSet phldrT="[Text]"/>
      <dgm:spPr/>
      <dgm:t>
        <a:bodyPr/>
        <a:lstStyle/>
        <a:p>
          <a:r>
            <a:rPr lang="en-IN" b="1" dirty="0">
              <a:latin typeface="Times New Roman" panose="02020603050405020304" pitchFamily="18" charset="0"/>
              <a:cs typeface="Times New Roman" panose="02020603050405020304" pitchFamily="18" charset="0"/>
            </a:rPr>
            <a:t>Gender Sensitization</a:t>
          </a:r>
          <a:endParaRPr lang="en-US" dirty="0">
            <a:latin typeface="Times New Roman" panose="02020603050405020304" pitchFamily="18" charset="0"/>
            <a:cs typeface="Times New Roman" panose="02020603050405020304" pitchFamily="18" charset="0"/>
          </a:endParaRPr>
        </a:p>
      </dgm:t>
    </dgm:pt>
    <dgm:pt modelId="{AF59F994-8448-4C40-9F97-318BC7D95669}" type="parTrans" cxnId="{F6D48F29-BA5A-4F76-AB35-5533548011B6}">
      <dgm:prSet/>
      <dgm:spPr/>
      <dgm:t>
        <a:bodyPr/>
        <a:lstStyle/>
        <a:p>
          <a:endParaRPr lang="en-US"/>
        </a:p>
      </dgm:t>
    </dgm:pt>
    <dgm:pt modelId="{932120E0-07A4-4942-9D8A-8CA9F6AC04FD}" type="sibTrans" cxnId="{F6D48F29-BA5A-4F76-AB35-5533548011B6}">
      <dgm:prSet/>
      <dgm:spPr/>
      <dgm:t>
        <a:bodyPr/>
        <a:lstStyle/>
        <a:p>
          <a:endParaRPr lang="en-US"/>
        </a:p>
      </dgm:t>
    </dgm:pt>
    <dgm:pt modelId="{7A700757-CCD4-429F-AEAE-DEC5665BF2DE}">
      <dgm:prSet phldrT="[Text]" custT="1"/>
      <dgm:spPr/>
      <dgm:t>
        <a:bodyPr/>
        <a:lstStyle/>
        <a:p>
          <a:endParaRPr lang="en-US" sz="2600" dirty="0">
            <a:latin typeface="Times New Roman" panose="02020603050405020304" pitchFamily="18" charset="0"/>
            <a:cs typeface="Times New Roman" panose="02020603050405020304" pitchFamily="18" charset="0"/>
          </a:endParaRPr>
        </a:p>
      </dgm:t>
    </dgm:pt>
    <dgm:pt modelId="{FFAA1D1A-364E-4761-9D96-E5C50E5C3928}" type="parTrans" cxnId="{46B8627D-64A8-45A7-A820-0122A057EA50}">
      <dgm:prSet/>
      <dgm:spPr/>
      <dgm:t>
        <a:bodyPr/>
        <a:lstStyle/>
        <a:p>
          <a:endParaRPr lang="en-US"/>
        </a:p>
      </dgm:t>
    </dgm:pt>
    <dgm:pt modelId="{A74CD8DF-B300-417D-9057-A418D782BD90}" type="sibTrans" cxnId="{46B8627D-64A8-45A7-A820-0122A057EA50}">
      <dgm:prSet/>
      <dgm:spPr/>
      <dgm:t>
        <a:bodyPr/>
        <a:lstStyle/>
        <a:p>
          <a:endParaRPr lang="en-US"/>
        </a:p>
      </dgm:t>
    </dgm:pt>
    <dgm:pt modelId="{5AC794E9-E8AC-4763-B7D2-38F3E84AC3FA}">
      <dgm:prSet phldrT="[Text]"/>
      <dgm:spPr/>
      <dgm:t>
        <a:bodyPr/>
        <a:lstStyle/>
        <a:p>
          <a:endParaRPr lang="en-US" dirty="0">
            <a:latin typeface="Times New Roman" panose="02020603050405020304" pitchFamily="18" charset="0"/>
            <a:cs typeface="Times New Roman" panose="02020603050405020304" pitchFamily="18" charset="0"/>
          </a:endParaRPr>
        </a:p>
      </dgm:t>
    </dgm:pt>
    <dgm:pt modelId="{4CE726AC-7E21-491B-9EEC-4B5E8A27EA11}" type="parTrans" cxnId="{3DB6C850-902C-4B90-8DD5-B92D89502C4F}">
      <dgm:prSet/>
      <dgm:spPr/>
      <dgm:t>
        <a:bodyPr/>
        <a:lstStyle/>
        <a:p>
          <a:endParaRPr lang="en-IN"/>
        </a:p>
      </dgm:t>
    </dgm:pt>
    <dgm:pt modelId="{EBE476EF-0210-497E-A805-EE1EB075810D}" type="sibTrans" cxnId="{3DB6C850-902C-4B90-8DD5-B92D89502C4F}">
      <dgm:prSet/>
      <dgm:spPr/>
      <dgm:t>
        <a:bodyPr/>
        <a:lstStyle/>
        <a:p>
          <a:endParaRPr lang="en-IN"/>
        </a:p>
      </dgm:t>
    </dgm:pt>
    <dgm:pt modelId="{D1582022-9557-4F34-97BA-27649C7F6C84}" type="pres">
      <dgm:prSet presAssocID="{88A9E64F-9367-42F2-812E-D63C1A1F8B68}" presName="Name0" presStyleCnt="0">
        <dgm:presLayoutVars>
          <dgm:chMax/>
          <dgm:chPref val="3"/>
          <dgm:dir/>
          <dgm:animOne val="branch"/>
          <dgm:animLvl val="lvl"/>
        </dgm:presLayoutVars>
      </dgm:prSet>
      <dgm:spPr/>
    </dgm:pt>
    <dgm:pt modelId="{220EAE89-CA02-4CAC-A1D4-792841DD3928}" type="pres">
      <dgm:prSet presAssocID="{2B8C6236-6CE5-4FD2-B5A3-3628B6C591DA}" presName="composite" presStyleCnt="0"/>
      <dgm:spPr/>
    </dgm:pt>
    <dgm:pt modelId="{71555FA2-6690-4168-9A9F-58F44476DE5C}" type="pres">
      <dgm:prSet presAssocID="{2B8C6236-6CE5-4FD2-B5A3-3628B6C591DA}" presName="FirstChild" presStyleLbl="revTx" presStyleIdx="0" presStyleCnt="2">
        <dgm:presLayoutVars>
          <dgm:chMax val="0"/>
          <dgm:chPref val="0"/>
          <dgm:bulletEnabled val="1"/>
        </dgm:presLayoutVars>
      </dgm:prSet>
      <dgm:spPr/>
    </dgm:pt>
    <dgm:pt modelId="{F9248E2E-16CA-4B33-BFE6-F3B401D9D0EE}" type="pres">
      <dgm:prSet presAssocID="{2B8C6236-6CE5-4FD2-B5A3-3628B6C591DA}" presName="Parent" presStyleLbl="alignNode1" presStyleIdx="0" presStyleCnt="1" custLinFactNeighborY="2505">
        <dgm:presLayoutVars>
          <dgm:chMax val="3"/>
          <dgm:chPref val="3"/>
          <dgm:bulletEnabled val="1"/>
        </dgm:presLayoutVars>
      </dgm:prSet>
      <dgm:spPr/>
    </dgm:pt>
    <dgm:pt modelId="{29B17F8A-E0F0-4D5B-8937-1360C62EC584}" type="pres">
      <dgm:prSet presAssocID="{2B8C6236-6CE5-4FD2-B5A3-3628B6C591DA}" presName="Accent" presStyleLbl="parChTrans1D1" presStyleIdx="0" presStyleCnt="1"/>
      <dgm:spPr/>
    </dgm:pt>
    <dgm:pt modelId="{0DB1CE05-2740-45F4-AD0F-33B5AC7524B5}" type="pres">
      <dgm:prSet presAssocID="{2B8C6236-6CE5-4FD2-B5A3-3628B6C591DA}" presName="Child" presStyleLbl="revTx" presStyleIdx="1" presStyleCnt="2" custLinFactNeighborX="0">
        <dgm:presLayoutVars>
          <dgm:chMax val="0"/>
          <dgm:chPref val="0"/>
          <dgm:bulletEnabled val="1"/>
        </dgm:presLayoutVars>
      </dgm:prSet>
      <dgm:spPr/>
    </dgm:pt>
  </dgm:ptLst>
  <dgm:cxnLst>
    <dgm:cxn modelId="{F6D48F29-BA5A-4F76-AB35-5533548011B6}" srcId="{88A9E64F-9367-42F2-812E-D63C1A1F8B68}" destId="{2B8C6236-6CE5-4FD2-B5A3-3628B6C591DA}" srcOrd="0" destOrd="0" parTransId="{AF59F994-8448-4C40-9F97-318BC7D95669}" sibTransId="{932120E0-07A4-4942-9D8A-8CA9F6AC04FD}"/>
    <dgm:cxn modelId="{7364353A-4DD0-4031-8CF9-3EFD43E75844}" type="presOf" srcId="{88A9E64F-9367-42F2-812E-D63C1A1F8B68}" destId="{D1582022-9557-4F34-97BA-27649C7F6C84}" srcOrd="0" destOrd="0" presId="urn:microsoft.com/office/officeart/2011/layout/TabList#2"/>
    <dgm:cxn modelId="{40FD313C-747D-42E5-A5FA-4AAE7113EC0B}" type="presOf" srcId="{7A700757-CCD4-429F-AEAE-DEC5665BF2DE}" destId="{71555FA2-6690-4168-9A9F-58F44476DE5C}" srcOrd="0" destOrd="0" presId="urn:microsoft.com/office/officeart/2011/layout/TabList#2"/>
    <dgm:cxn modelId="{3DB6C850-902C-4B90-8DD5-B92D89502C4F}" srcId="{2B8C6236-6CE5-4FD2-B5A3-3628B6C591DA}" destId="{5AC794E9-E8AC-4763-B7D2-38F3E84AC3FA}" srcOrd="1" destOrd="0" parTransId="{4CE726AC-7E21-491B-9EEC-4B5E8A27EA11}" sibTransId="{EBE476EF-0210-497E-A805-EE1EB075810D}"/>
    <dgm:cxn modelId="{73B6EE5A-59EE-4691-8ABD-05E3C2A8092A}" type="presOf" srcId="{2B8C6236-6CE5-4FD2-B5A3-3628B6C591DA}" destId="{F9248E2E-16CA-4B33-BFE6-F3B401D9D0EE}" srcOrd="0" destOrd="0" presId="urn:microsoft.com/office/officeart/2011/layout/TabList#2"/>
    <dgm:cxn modelId="{46B8627D-64A8-45A7-A820-0122A057EA50}" srcId="{2B8C6236-6CE5-4FD2-B5A3-3628B6C591DA}" destId="{7A700757-CCD4-429F-AEAE-DEC5665BF2DE}" srcOrd="0" destOrd="0" parTransId="{FFAA1D1A-364E-4761-9D96-E5C50E5C3928}" sibTransId="{A74CD8DF-B300-417D-9057-A418D782BD90}"/>
    <dgm:cxn modelId="{E0CAD7C6-04CD-4635-8492-429E63EF6B68}" type="presOf" srcId="{5AC794E9-E8AC-4763-B7D2-38F3E84AC3FA}" destId="{0DB1CE05-2740-45F4-AD0F-33B5AC7524B5}" srcOrd="0" destOrd="0" presId="urn:microsoft.com/office/officeart/2011/layout/TabList#2"/>
    <dgm:cxn modelId="{92897C12-ADCA-4169-B4B0-9AE1CFC55F9B}" type="presParOf" srcId="{D1582022-9557-4F34-97BA-27649C7F6C84}" destId="{220EAE89-CA02-4CAC-A1D4-792841DD3928}" srcOrd="0" destOrd="0" presId="urn:microsoft.com/office/officeart/2011/layout/TabList#2"/>
    <dgm:cxn modelId="{9AD9ABCD-4E63-4AB2-B803-7620B8C71788}" type="presParOf" srcId="{220EAE89-CA02-4CAC-A1D4-792841DD3928}" destId="{71555FA2-6690-4168-9A9F-58F44476DE5C}" srcOrd="0" destOrd="0" presId="urn:microsoft.com/office/officeart/2011/layout/TabList#2"/>
    <dgm:cxn modelId="{54A879CE-8BA3-4FE2-B17A-671FFE000506}" type="presParOf" srcId="{220EAE89-CA02-4CAC-A1D4-792841DD3928}" destId="{F9248E2E-16CA-4B33-BFE6-F3B401D9D0EE}" srcOrd="1" destOrd="0" presId="urn:microsoft.com/office/officeart/2011/layout/TabList#2"/>
    <dgm:cxn modelId="{CFB60E61-171B-40F5-8195-CD1AB78CED82}" type="presParOf" srcId="{220EAE89-CA02-4CAC-A1D4-792841DD3928}" destId="{29B17F8A-E0F0-4D5B-8937-1360C62EC584}" srcOrd="2" destOrd="0" presId="urn:microsoft.com/office/officeart/2011/layout/TabList#2"/>
    <dgm:cxn modelId="{9363354B-1436-4174-9A75-9B7109778E1B}" type="presParOf" srcId="{D1582022-9557-4F34-97BA-27649C7F6C84}" destId="{0DB1CE05-2740-45F4-AD0F-33B5AC7524B5}" srcOrd="1" destOrd="0" presId="urn:microsoft.com/office/officeart/2011/layout/Ta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F655EA-461E-4211-8B1F-036A6B86CC4B}" type="doc">
      <dgm:prSet loTypeId="urn:microsoft.com/office/officeart/2005/8/layout/vList2#3" loCatId="list" qsTypeId="urn:microsoft.com/office/officeart/2005/8/quickstyle/3d1#3" qsCatId="3D" csTypeId="urn:microsoft.com/office/officeart/2005/8/colors/accent5_2#15" csCatId="accent5" phldr="1"/>
      <dgm:spPr/>
      <dgm:t>
        <a:bodyPr/>
        <a:lstStyle/>
        <a:p>
          <a:endParaRPr lang="en-US"/>
        </a:p>
      </dgm:t>
    </dgm:pt>
    <dgm:pt modelId="{ADD2C636-061C-4DF8-85C8-7253EFC8D975}">
      <dgm:prSet phldrT="[Text]" custT="1"/>
      <dgm:spPr/>
      <dgm:t>
        <a:bodyPr/>
        <a:lstStyle/>
        <a:p>
          <a:r>
            <a:rPr lang="en-US" sz="2000" b="1" dirty="0"/>
            <a:t>E-waste management:</a:t>
          </a:r>
        </a:p>
      </dgm:t>
    </dgm:pt>
    <dgm:pt modelId="{D681DA73-10CF-43FB-885E-B640395D4D7E}" type="parTrans" cxnId="{FE025075-39F0-45EA-BC81-23020CFBC1D1}">
      <dgm:prSet/>
      <dgm:spPr/>
      <dgm:t>
        <a:bodyPr/>
        <a:lstStyle/>
        <a:p>
          <a:endParaRPr lang="en-US"/>
        </a:p>
      </dgm:t>
    </dgm:pt>
    <dgm:pt modelId="{F15F3A33-EC04-45DD-B1FC-CCED8A658072}" type="sibTrans" cxnId="{FE025075-39F0-45EA-BC81-23020CFBC1D1}">
      <dgm:prSet/>
      <dgm:spPr/>
      <dgm:t>
        <a:bodyPr/>
        <a:lstStyle/>
        <a:p>
          <a:endParaRPr lang="en-US"/>
        </a:p>
      </dgm:t>
    </dgm:pt>
    <dgm:pt modelId="{13B4689B-71EB-40BE-9695-95E956825AD9}">
      <dgm:prSet phldrT="[Text]" custT="1"/>
      <dgm:spPr/>
      <dgm:t>
        <a:bodyPr/>
        <a:lstStyle/>
        <a:p>
          <a:pPr>
            <a:lnSpc>
              <a:spcPct val="150000"/>
            </a:lnSpc>
          </a:pPr>
          <a:r>
            <a:rPr lang="en-US" sz="1800" b="0" dirty="0">
              <a:latin typeface="Times New Roman" panose="02020603050405020304" pitchFamily="18" charset="0"/>
              <a:cs typeface="Times New Roman" panose="02020603050405020304" pitchFamily="18" charset="0"/>
            </a:rPr>
            <a:t>The Institution as undertaken a number of E-waste Management initiatives with the objective of creating an eco-friendly environment in the campus. </a:t>
          </a:r>
        </a:p>
      </dgm:t>
    </dgm:pt>
    <dgm:pt modelId="{E212C1A5-C516-459E-889E-BB8422E6EEA2}" type="parTrans" cxnId="{D4BC035F-F50B-4355-95D4-1C73B63B4F5C}">
      <dgm:prSet/>
      <dgm:spPr/>
      <dgm:t>
        <a:bodyPr/>
        <a:lstStyle/>
        <a:p>
          <a:endParaRPr lang="en-US"/>
        </a:p>
      </dgm:t>
    </dgm:pt>
    <dgm:pt modelId="{70717354-0979-40C9-BFDD-4D457629278B}" type="sibTrans" cxnId="{D4BC035F-F50B-4355-95D4-1C73B63B4F5C}">
      <dgm:prSet/>
      <dgm:spPr/>
      <dgm:t>
        <a:bodyPr/>
        <a:lstStyle/>
        <a:p>
          <a:endParaRPr lang="en-US"/>
        </a:p>
      </dgm:t>
    </dgm:pt>
    <dgm:pt modelId="{20AEB934-5374-49BA-881A-46591AB706A0}">
      <dgm:prSet phldrT="[Text]" custT="1"/>
      <dgm:spPr/>
      <dgm:t>
        <a:bodyPr/>
        <a:lstStyle/>
        <a:p>
          <a:pPr>
            <a:lnSpc>
              <a:spcPct val="150000"/>
            </a:lnSpc>
          </a:pPr>
          <a:r>
            <a:rPr lang="en-US" sz="1800" b="0" dirty="0">
              <a:latin typeface="Times New Roman" panose="02020603050405020304" pitchFamily="18" charset="0"/>
              <a:cs typeface="Times New Roman" panose="02020603050405020304" pitchFamily="18" charset="0"/>
            </a:rPr>
            <a:t>E-waste such as computers and its peripherals are upgraded regularly to continue usage and to avoid its wastage. </a:t>
          </a:r>
        </a:p>
      </dgm:t>
    </dgm:pt>
    <dgm:pt modelId="{653B6802-AFA3-4B42-A43E-31C3CB9346DF}" type="parTrans" cxnId="{2A9769A2-8D29-4A1F-B931-E6FF8499505F}">
      <dgm:prSet/>
      <dgm:spPr/>
      <dgm:t>
        <a:bodyPr/>
        <a:lstStyle/>
        <a:p>
          <a:endParaRPr lang="en-US"/>
        </a:p>
      </dgm:t>
    </dgm:pt>
    <dgm:pt modelId="{5AC1D87C-5999-4EE3-A4A5-76E34083F641}" type="sibTrans" cxnId="{2A9769A2-8D29-4A1F-B931-E6FF8499505F}">
      <dgm:prSet/>
      <dgm:spPr/>
      <dgm:t>
        <a:bodyPr/>
        <a:lstStyle/>
        <a:p>
          <a:endParaRPr lang="en-US"/>
        </a:p>
      </dgm:t>
    </dgm:pt>
    <dgm:pt modelId="{590A8047-FEC7-424D-80B7-25A93D33141F}">
      <dgm:prSet phldrT="[Text]" custT="1"/>
      <dgm:spPr/>
      <dgm:t>
        <a:bodyPr/>
        <a:lstStyle/>
        <a:p>
          <a:r>
            <a:rPr lang="en-US" sz="1800" b="0" dirty="0">
              <a:latin typeface="Times New Roman" panose="02020603050405020304" pitchFamily="18" charset="0"/>
              <a:cs typeface="Times New Roman" panose="02020603050405020304" pitchFamily="18" charset="0"/>
            </a:rPr>
            <a:t>Department follows solid waste and E-waste management system. </a:t>
          </a:r>
        </a:p>
      </dgm:t>
    </dgm:pt>
    <dgm:pt modelId="{1459E804-866A-48C4-BF22-D303EF3634DD}" type="parTrans" cxnId="{385F824B-9474-4C89-8BB9-B63201677437}">
      <dgm:prSet/>
      <dgm:spPr/>
      <dgm:t>
        <a:bodyPr/>
        <a:lstStyle/>
        <a:p>
          <a:endParaRPr lang="en-US"/>
        </a:p>
      </dgm:t>
    </dgm:pt>
    <dgm:pt modelId="{2260CBCD-983B-43DA-921D-1B690111AD18}" type="sibTrans" cxnId="{385F824B-9474-4C89-8BB9-B63201677437}">
      <dgm:prSet/>
      <dgm:spPr/>
      <dgm:t>
        <a:bodyPr/>
        <a:lstStyle/>
        <a:p>
          <a:endParaRPr lang="en-US"/>
        </a:p>
      </dgm:t>
    </dgm:pt>
    <dgm:pt modelId="{8D2A46E4-1A82-4B45-88CF-317B6939951E}">
      <dgm:prSet phldrT="[Text]" custT="1"/>
      <dgm:spPr/>
      <dgm:t>
        <a:bodyPr/>
        <a:lstStyle/>
        <a:p>
          <a:r>
            <a:rPr lang="en-IN" sz="2000" b="1" dirty="0"/>
            <a:t>Waste Management </a:t>
          </a:r>
          <a:endParaRPr lang="en-US" sz="2000" dirty="0"/>
        </a:p>
      </dgm:t>
    </dgm:pt>
    <dgm:pt modelId="{BAC97C04-D89C-4CEB-9366-1BBC65D77C25}" type="parTrans" cxnId="{4343A734-536B-4B4C-A09C-381FB749C8AB}">
      <dgm:prSet/>
      <dgm:spPr/>
      <dgm:t>
        <a:bodyPr/>
        <a:lstStyle/>
        <a:p>
          <a:endParaRPr lang="en-US"/>
        </a:p>
      </dgm:t>
    </dgm:pt>
    <dgm:pt modelId="{8B703D51-1C08-4799-93A5-0C54F1FC0A6A}" type="sibTrans" cxnId="{4343A734-536B-4B4C-A09C-381FB749C8AB}">
      <dgm:prSet/>
      <dgm:spPr/>
      <dgm:t>
        <a:bodyPr/>
        <a:lstStyle/>
        <a:p>
          <a:endParaRPr lang="en-US"/>
        </a:p>
      </dgm:t>
    </dgm:pt>
    <dgm:pt modelId="{5A586FD4-ACDA-4A25-A977-540CCAEC4E71}" type="pres">
      <dgm:prSet presAssocID="{70F655EA-461E-4211-8B1F-036A6B86CC4B}" presName="linear" presStyleCnt="0">
        <dgm:presLayoutVars>
          <dgm:animLvl val="lvl"/>
          <dgm:resizeHandles val="exact"/>
        </dgm:presLayoutVars>
      </dgm:prSet>
      <dgm:spPr/>
    </dgm:pt>
    <dgm:pt modelId="{04EF7189-AB49-4E72-8C28-38F568F101FD}" type="pres">
      <dgm:prSet presAssocID="{8D2A46E4-1A82-4B45-88CF-317B6939951E}" presName="parentText" presStyleLbl="node1" presStyleIdx="0" presStyleCnt="2" custScaleY="23877" custLinFactY="-52848" custLinFactNeighborX="149" custLinFactNeighborY="-100000">
        <dgm:presLayoutVars>
          <dgm:chMax val="0"/>
          <dgm:bulletEnabled val="1"/>
        </dgm:presLayoutVars>
      </dgm:prSet>
      <dgm:spPr/>
    </dgm:pt>
    <dgm:pt modelId="{FF97429D-F46C-41ED-AA33-695212FAD859}" type="pres">
      <dgm:prSet presAssocID="{8D2A46E4-1A82-4B45-88CF-317B6939951E}" presName="childText" presStyleLbl="revTx" presStyleIdx="0" presStyleCnt="2" custScaleY="29651" custLinFactY="-15014" custLinFactNeighborY="-100000">
        <dgm:presLayoutVars>
          <dgm:bulletEnabled val="1"/>
        </dgm:presLayoutVars>
      </dgm:prSet>
      <dgm:spPr/>
    </dgm:pt>
    <dgm:pt modelId="{B2A021C4-CE3F-4CFE-98D3-24C8411BBBA4}" type="pres">
      <dgm:prSet presAssocID="{ADD2C636-061C-4DF8-85C8-7253EFC8D975}" presName="parentText" presStyleLbl="node1" presStyleIdx="1" presStyleCnt="2" custScaleY="30607" custLinFactNeighborY="-72741">
        <dgm:presLayoutVars>
          <dgm:chMax val="0"/>
          <dgm:bulletEnabled val="1"/>
        </dgm:presLayoutVars>
      </dgm:prSet>
      <dgm:spPr/>
    </dgm:pt>
    <dgm:pt modelId="{88C3715E-ADB8-434B-A025-342B8C3B5C78}" type="pres">
      <dgm:prSet presAssocID="{ADD2C636-061C-4DF8-85C8-7253EFC8D975}" presName="childText" presStyleLbl="revTx" presStyleIdx="1" presStyleCnt="2" custScaleX="70670" custLinFactNeighborX="7720" custLinFactNeighborY="-93193">
        <dgm:presLayoutVars>
          <dgm:bulletEnabled val="1"/>
        </dgm:presLayoutVars>
      </dgm:prSet>
      <dgm:spPr/>
    </dgm:pt>
  </dgm:ptLst>
  <dgm:cxnLst>
    <dgm:cxn modelId="{97743E07-E20F-423D-B2D3-69C5A1DFB5EC}" type="presOf" srcId="{13B4689B-71EB-40BE-9695-95E956825AD9}" destId="{88C3715E-ADB8-434B-A025-342B8C3B5C78}" srcOrd="0" destOrd="0" presId="urn:microsoft.com/office/officeart/2005/8/layout/vList2#3"/>
    <dgm:cxn modelId="{B7E8A60A-0858-45F5-86C1-4C8C2150F460}" type="presOf" srcId="{ADD2C636-061C-4DF8-85C8-7253EFC8D975}" destId="{B2A021C4-CE3F-4CFE-98D3-24C8411BBBA4}" srcOrd="0" destOrd="0" presId="urn:microsoft.com/office/officeart/2005/8/layout/vList2#3"/>
    <dgm:cxn modelId="{95214A0F-8D2C-42F7-925B-570551D122DA}" type="presOf" srcId="{8D2A46E4-1A82-4B45-88CF-317B6939951E}" destId="{04EF7189-AB49-4E72-8C28-38F568F101FD}" srcOrd="0" destOrd="0" presId="urn:microsoft.com/office/officeart/2005/8/layout/vList2#3"/>
    <dgm:cxn modelId="{E6C47615-E508-415A-B461-5229758779AA}" type="presOf" srcId="{70F655EA-461E-4211-8B1F-036A6B86CC4B}" destId="{5A586FD4-ACDA-4A25-A977-540CCAEC4E71}" srcOrd="0" destOrd="0" presId="urn:microsoft.com/office/officeart/2005/8/layout/vList2#3"/>
    <dgm:cxn modelId="{4343A734-536B-4B4C-A09C-381FB749C8AB}" srcId="{70F655EA-461E-4211-8B1F-036A6B86CC4B}" destId="{8D2A46E4-1A82-4B45-88CF-317B6939951E}" srcOrd="0" destOrd="0" parTransId="{BAC97C04-D89C-4CEB-9366-1BBC65D77C25}" sibTransId="{8B703D51-1C08-4799-93A5-0C54F1FC0A6A}"/>
    <dgm:cxn modelId="{D4BC035F-F50B-4355-95D4-1C73B63B4F5C}" srcId="{ADD2C636-061C-4DF8-85C8-7253EFC8D975}" destId="{13B4689B-71EB-40BE-9695-95E956825AD9}" srcOrd="0" destOrd="0" parTransId="{E212C1A5-C516-459E-889E-BB8422E6EEA2}" sibTransId="{70717354-0979-40C9-BFDD-4D457629278B}"/>
    <dgm:cxn modelId="{385F824B-9474-4C89-8BB9-B63201677437}" srcId="{8D2A46E4-1A82-4B45-88CF-317B6939951E}" destId="{590A8047-FEC7-424D-80B7-25A93D33141F}" srcOrd="0" destOrd="0" parTransId="{1459E804-866A-48C4-BF22-D303EF3634DD}" sibTransId="{2260CBCD-983B-43DA-921D-1B690111AD18}"/>
    <dgm:cxn modelId="{66ED5B55-A2FF-4BC2-BDFB-C93EFDD43845}" type="presOf" srcId="{20AEB934-5374-49BA-881A-46591AB706A0}" destId="{88C3715E-ADB8-434B-A025-342B8C3B5C78}" srcOrd="0" destOrd="1" presId="urn:microsoft.com/office/officeart/2005/8/layout/vList2#3"/>
    <dgm:cxn modelId="{FE025075-39F0-45EA-BC81-23020CFBC1D1}" srcId="{70F655EA-461E-4211-8B1F-036A6B86CC4B}" destId="{ADD2C636-061C-4DF8-85C8-7253EFC8D975}" srcOrd="1" destOrd="0" parTransId="{D681DA73-10CF-43FB-885E-B640395D4D7E}" sibTransId="{F15F3A33-EC04-45DD-B1FC-CCED8A658072}"/>
    <dgm:cxn modelId="{DFF18A56-6251-47EA-A95D-DFE83D8FECEC}" type="presOf" srcId="{590A8047-FEC7-424D-80B7-25A93D33141F}" destId="{FF97429D-F46C-41ED-AA33-695212FAD859}" srcOrd="0" destOrd="0" presId="urn:microsoft.com/office/officeart/2005/8/layout/vList2#3"/>
    <dgm:cxn modelId="{2A9769A2-8D29-4A1F-B931-E6FF8499505F}" srcId="{ADD2C636-061C-4DF8-85C8-7253EFC8D975}" destId="{20AEB934-5374-49BA-881A-46591AB706A0}" srcOrd="1" destOrd="0" parTransId="{653B6802-AFA3-4B42-A43E-31C3CB9346DF}" sibTransId="{5AC1D87C-5999-4EE3-A4A5-76E34083F641}"/>
    <dgm:cxn modelId="{3FB26FEF-EB51-4A3B-B65B-6B2264CEBF87}" type="presParOf" srcId="{5A586FD4-ACDA-4A25-A977-540CCAEC4E71}" destId="{04EF7189-AB49-4E72-8C28-38F568F101FD}" srcOrd="0" destOrd="0" presId="urn:microsoft.com/office/officeart/2005/8/layout/vList2#3"/>
    <dgm:cxn modelId="{D0BF8D77-0A09-41E5-898B-D8416931F328}" type="presParOf" srcId="{5A586FD4-ACDA-4A25-A977-540CCAEC4E71}" destId="{FF97429D-F46C-41ED-AA33-695212FAD859}" srcOrd="1" destOrd="0" presId="urn:microsoft.com/office/officeart/2005/8/layout/vList2#3"/>
    <dgm:cxn modelId="{282B9509-C709-4BA1-9D7E-530A055C10DC}" type="presParOf" srcId="{5A586FD4-ACDA-4A25-A977-540CCAEC4E71}" destId="{B2A021C4-CE3F-4CFE-98D3-24C8411BBBA4}" srcOrd="2" destOrd="0" presId="urn:microsoft.com/office/officeart/2005/8/layout/vList2#3"/>
    <dgm:cxn modelId="{B2DD95FC-594F-49D9-9B94-F3E132E4D447}" type="presParOf" srcId="{5A586FD4-ACDA-4A25-A977-540CCAEC4E71}" destId="{88C3715E-ADB8-434B-A025-342B8C3B5C78}" srcOrd="3" destOrd="0" presId="urn:microsoft.com/office/officeart/2005/8/layout/vList2#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E78BEA-8AC9-4465-87B2-C32F55EBAAF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N"/>
        </a:p>
      </dgm:t>
    </dgm:pt>
    <dgm:pt modelId="{367F7951-BF66-4180-8FAB-A03E34410B69}">
      <dgm:prSet phldrT="[Text]" custT="1"/>
      <dgm:spPr/>
      <dgm:t>
        <a:bodyPr/>
        <a:lstStyle/>
        <a:p>
          <a:r>
            <a:rPr lang="en-US" sz="3400" dirty="0">
              <a:solidFill>
                <a:schemeClr val="accent2">
                  <a:lumMod val="40000"/>
                  <a:lumOff val="60000"/>
                </a:schemeClr>
              </a:solidFill>
              <a:latin typeface="Times New Roman" panose="02020603050405020304" pitchFamily="18" charset="0"/>
              <a:cs typeface="Times New Roman" panose="02020603050405020304" pitchFamily="18" charset="0"/>
            </a:rPr>
            <a:t>Profile</a:t>
          </a:r>
          <a:endParaRPr lang="en-IN" sz="3400" dirty="0">
            <a:solidFill>
              <a:schemeClr val="accent2">
                <a:lumMod val="40000"/>
                <a:lumOff val="60000"/>
              </a:schemeClr>
            </a:solidFill>
            <a:latin typeface="Times New Roman" panose="02020603050405020304" pitchFamily="18" charset="0"/>
            <a:cs typeface="Times New Roman" panose="02020603050405020304" pitchFamily="18" charset="0"/>
          </a:endParaRPr>
        </a:p>
      </dgm:t>
    </dgm:pt>
    <dgm:pt modelId="{F7F8F4DF-7DB0-455B-9598-5967B3285A8B}" type="parTrans" cxnId="{0929DAF8-C630-4119-B459-3CCB5664A685}">
      <dgm:prSet/>
      <dgm:spPr/>
      <dgm:t>
        <a:bodyPr/>
        <a:lstStyle/>
        <a:p>
          <a:endParaRPr lang="en-IN"/>
        </a:p>
      </dgm:t>
    </dgm:pt>
    <dgm:pt modelId="{46FBCE3E-8926-420E-A0D0-AA1BC480CA6F}" type="sibTrans" cxnId="{0929DAF8-C630-4119-B459-3CCB5664A685}">
      <dgm:prSet/>
      <dgm:spPr/>
      <dgm:t>
        <a:bodyPr/>
        <a:lstStyle/>
        <a:p>
          <a:endParaRPr lang="en-IN"/>
        </a:p>
      </dgm:t>
    </dgm:pt>
    <dgm:pt modelId="{280CAC3E-59EF-439D-A2B9-82A2FDFFEE20}">
      <dgm:prSet custT="1"/>
      <dgm:spPr/>
      <dgm:t>
        <a:bodyPr/>
        <a:lstStyle/>
        <a:p>
          <a:pPr>
            <a:lnSpc>
              <a:spcPct val="100000"/>
            </a:lnSpc>
          </a:pPr>
          <a:r>
            <a:rPr lang="en-US" sz="2200" b="0" dirty="0">
              <a:latin typeface="Times New Roman" panose="02020603050405020304" pitchFamily="18" charset="0"/>
              <a:cs typeface="Times New Roman" panose="02020603050405020304" pitchFamily="18" charset="0"/>
            </a:rPr>
            <a:t>B.Tech ECE </a:t>
          </a:r>
          <a:r>
            <a:rPr lang="en-US" sz="2200" b="0" dirty="0" err="1">
              <a:latin typeface="Times New Roman" panose="02020603050405020304" pitchFamily="18" charset="0"/>
              <a:cs typeface="Times New Roman" panose="02020603050405020304" pitchFamily="18" charset="0"/>
            </a:rPr>
            <a:t>Programme</a:t>
          </a:r>
          <a:r>
            <a:rPr lang="en-US" sz="2200" b="0" dirty="0">
              <a:latin typeface="Times New Roman" panose="02020603050405020304" pitchFamily="18" charset="0"/>
              <a:cs typeface="Times New Roman" panose="02020603050405020304" pitchFamily="18" charset="0"/>
            </a:rPr>
            <a:t> Accredited by NBA for 6 Years for the period of 2017-2023.</a:t>
          </a:r>
          <a:endParaRPr lang="en-IN" sz="2200" b="0" dirty="0">
            <a:latin typeface="Times New Roman" panose="02020603050405020304" pitchFamily="18" charset="0"/>
            <a:cs typeface="Times New Roman" panose="02020603050405020304" pitchFamily="18" charset="0"/>
          </a:endParaRPr>
        </a:p>
      </dgm:t>
    </dgm:pt>
    <dgm:pt modelId="{FA075A93-EA44-4D23-88CD-321780742E7F}" type="parTrans" cxnId="{132F7EC4-F883-4810-B422-58278B31F12D}">
      <dgm:prSet/>
      <dgm:spPr/>
      <dgm:t>
        <a:bodyPr/>
        <a:lstStyle/>
        <a:p>
          <a:endParaRPr lang="en-IN"/>
        </a:p>
      </dgm:t>
    </dgm:pt>
    <dgm:pt modelId="{1C451320-5D0E-4E6C-937F-EFCE0E20CC78}" type="sibTrans" cxnId="{132F7EC4-F883-4810-B422-58278B31F12D}">
      <dgm:prSet/>
      <dgm:spPr/>
      <dgm:t>
        <a:bodyPr/>
        <a:lstStyle/>
        <a:p>
          <a:endParaRPr lang="en-IN"/>
        </a:p>
      </dgm:t>
    </dgm:pt>
    <dgm:pt modelId="{FF876DA8-37A8-492C-B373-440069F29D0B}">
      <dgm:prSet custT="1"/>
      <dgm:spPr/>
      <dgm:t>
        <a:bodyPr/>
        <a:lstStyle/>
        <a:p>
          <a:pPr>
            <a:lnSpc>
              <a:spcPct val="100000"/>
            </a:lnSpc>
            <a:buFont typeface="Times New Roman" panose="02020603050405020304" pitchFamily="18" charset="0"/>
            <a:buChar char="•"/>
          </a:pPr>
          <a:r>
            <a:rPr lang="en-US" sz="2200" dirty="0">
              <a:latin typeface="Times New Roman" panose="02020603050405020304" pitchFamily="18" charset="0"/>
              <a:cs typeface="Times New Roman" panose="02020603050405020304" pitchFamily="18" charset="0"/>
            </a:rPr>
            <a:t>Department has well equipped laboratories for Microwave Engineering Lab, Signal Processing Lab, Electronics Lab, Communications Lab, Instrumentation Lab and VLSI Lab.</a:t>
          </a:r>
          <a:endParaRPr lang="en-IN" sz="2200" b="0" dirty="0">
            <a:latin typeface="Times New Roman" panose="02020603050405020304" pitchFamily="18" charset="0"/>
            <a:cs typeface="Times New Roman" panose="02020603050405020304" pitchFamily="18" charset="0"/>
          </a:endParaRPr>
        </a:p>
      </dgm:t>
    </dgm:pt>
    <dgm:pt modelId="{B7199D9D-A4D9-48CA-9B6B-687B8B868DED}" type="parTrans" cxnId="{A415F605-76A0-4D4A-BD4B-9A475CD331FC}">
      <dgm:prSet/>
      <dgm:spPr/>
      <dgm:t>
        <a:bodyPr/>
        <a:lstStyle/>
        <a:p>
          <a:endParaRPr lang="en-IN"/>
        </a:p>
      </dgm:t>
    </dgm:pt>
    <dgm:pt modelId="{82BE07A7-51C5-47E9-8165-D80AFB420ED9}" type="sibTrans" cxnId="{A415F605-76A0-4D4A-BD4B-9A475CD331FC}">
      <dgm:prSet/>
      <dgm:spPr/>
      <dgm:t>
        <a:bodyPr/>
        <a:lstStyle/>
        <a:p>
          <a:endParaRPr lang="en-IN"/>
        </a:p>
      </dgm:t>
    </dgm:pt>
    <dgm:pt modelId="{46015E36-E671-419F-924C-A7D96A28EDF3}">
      <dgm:prSet phldrT="[Text]" custT="1"/>
      <dgm:spPr/>
      <dgm:t>
        <a:bodyPr/>
        <a:lstStyle/>
        <a:p>
          <a:pPr>
            <a:lnSpc>
              <a:spcPct val="100000"/>
            </a:lnSpc>
          </a:pPr>
          <a:r>
            <a:rPr lang="en-US" sz="2200" b="0" dirty="0">
              <a:latin typeface="Times New Roman" panose="02020603050405020304" pitchFamily="18" charset="0"/>
              <a:cs typeface="Times New Roman" panose="02020603050405020304" pitchFamily="18" charset="0"/>
            </a:rPr>
            <a:t>Department of ECE established in the year 1983 after trifurcation.</a:t>
          </a:r>
          <a:endParaRPr lang="en-IN" sz="2200" dirty="0">
            <a:latin typeface="Times New Roman" panose="02020603050405020304" pitchFamily="18" charset="0"/>
            <a:cs typeface="Times New Roman" panose="02020603050405020304" pitchFamily="18" charset="0"/>
          </a:endParaRPr>
        </a:p>
      </dgm:t>
    </dgm:pt>
    <dgm:pt modelId="{5F4DF691-3E9D-4CD8-B08B-823DBFDBA888}" type="parTrans" cxnId="{1C914542-4FBA-44A3-8238-6C9831022D3C}">
      <dgm:prSet/>
      <dgm:spPr/>
      <dgm:t>
        <a:bodyPr/>
        <a:lstStyle/>
        <a:p>
          <a:endParaRPr lang="en-IN"/>
        </a:p>
      </dgm:t>
    </dgm:pt>
    <dgm:pt modelId="{4573C530-BB43-4AAD-834F-5264A2DE44E1}" type="sibTrans" cxnId="{1C914542-4FBA-44A3-8238-6C9831022D3C}">
      <dgm:prSet/>
      <dgm:spPr/>
      <dgm:t>
        <a:bodyPr/>
        <a:lstStyle/>
        <a:p>
          <a:endParaRPr lang="en-IN"/>
        </a:p>
      </dgm:t>
    </dgm:pt>
    <dgm:pt modelId="{B34BBFB3-03D1-4689-B0AF-BFAC53BF8312}">
      <dgm:prSet custT="1"/>
      <dgm:spPr/>
      <dgm:t>
        <a:bodyPr/>
        <a:lstStyle/>
        <a:p>
          <a:pPr>
            <a:lnSpc>
              <a:spcPct val="100000"/>
            </a:lnSpc>
          </a:pPr>
          <a:r>
            <a:rPr lang="en-US" sz="2200" b="0" dirty="0">
              <a:latin typeface="Times New Roman" panose="02020603050405020304" pitchFamily="18" charset="0"/>
              <a:cs typeface="Times New Roman" panose="02020603050405020304" pitchFamily="18" charset="0"/>
            </a:rPr>
            <a:t>Implemented OBE </a:t>
          </a:r>
          <a:r>
            <a:rPr lang="en-US" sz="2200" b="0" dirty="0" err="1">
              <a:latin typeface="Times New Roman" panose="02020603050405020304" pitchFamily="18" charset="0"/>
              <a:cs typeface="Times New Roman" panose="02020603050405020304" pitchFamily="18" charset="0"/>
            </a:rPr>
            <a:t>Programmes</a:t>
          </a:r>
          <a:r>
            <a:rPr lang="en-US" sz="2200" b="0" dirty="0">
              <a:latin typeface="Times New Roman" panose="02020603050405020304" pitchFamily="18" charset="0"/>
              <a:cs typeface="Times New Roman" panose="02020603050405020304" pitchFamily="18" charset="0"/>
            </a:rPr>
            <a:t> UG. </a:t>
          </a:r>
          <a:endParaRPr lang="en-IN" sz="2200" b="0" dirty="0">
            <a:latin typeface="Times New Roman" panose="02020603050405020304" pitchFamily="18" charset="0"/>
            <a:cs typeface="Times New Roman" panose="02020603050405020304" pitchFamily="18" charset="0"/>
          </a:endParaRPr>
        </a:p>
      </dgm:t>
    </dgm:pt>
    <dgm:pt modelId="{7B5F4F59-EC8F-44D0-B2C8-CE81E0144952}" type="parTrans" cxnId="{95A498AA-E2F6-4277-A9B5-98D1C90A0703}">
      <dgm:prSet/>
      <dgm:spPr/>
      <dgm:t>
        <a:bodyPr/>
        <a:lstStyle/>
        <a:p>
          <a:endParaRPr lang="en-IN"/>
        </a:p>
      </dgm:t>
    </dgm:pt>
    <dgm:pt modelId="{30DC75BB-8DAD-420C-9434-1B4CADB25673}" type="sibTrans" cxnId="{95A498AA-E2F6-4277-A9B5-98D1C90A0703}">
      <dgm:prSet/>
      <dgm:spPr/>
      <dgm:t>
        <a:bodyPr/>
        <a:lstStyle/>
        <a:p>
          <a:endParaRPr lang="en-IN"/>
        </a:p>
      </dgm:t>
    </dgm:pt>
    <dgm:pt modelId="{A81A02E0-DF11-4FE6-8287-7276AEC9E646}">
      <dgm:prSet phldrT="[Text]" custT="1"/>
      <dgm:spPr/>
      <dgm:t>
        <a:bodyPr/>
        <a:lstStyle/>
        <a:p>
          <a:pPr>
            <a:lnSpc>
              <a:spcPct val="100000"/>
            </a:lnSpc>
          </a:pPr>
          <a:r>
            <a:rPr lang="en-IN" sz="2200" dirty="0">
              <a:latin typeface="Times New Roman" panose="02020603050405020304" pitchFamily="18" charset="0"/>
              <a:cs typeface="Times New Roman" panose="02020603050405020304" pitchFamily="18" charset="0"/>
            </a:rPr>
            <a:t>B.Tech ECE Programme Started in 1972.</a:t>
          </a:r>
        </a:p>
      </dgm:t>
    </dgm:pt>
    <dgm:pt modelId="{C7B71BAD-2443-405A-ABF0-8D60479B14D1}" type="parTrans" cxnId="{489A9078-F90B-4AAA-B88B-06EA61AA0003}">
      <dgm:prSet/>
      <dgm:spPr/>
      <dgm:t>
        <a:bodyPr/>
        <a:lstStyle/>
        <a:p>
          <a:endParaRPr lang="en-IN"/>
        </a:p>
      </dgm:t>
    </dgm:pt>
    <dgm:pt modelId="{8399256A-44E1-4C53-A188-0C6AB8965ED4}" type="sibTrans" cxnId="{489A9078-F90B-4AAA-B88B-06EA61AA0003}">
      <dgm:prSet/>
      <dgm:spPr/>
      <dgm:t>
        <a:bodyPr/>
        <a:lstStyle/>
        <a:p>
          <a:endParaRPr lang="en-IN"/>
        </a:p>
      </dgm:t>
    </dgm:pt>
    <dgm:pt modelId="{FCA80DF6-88D1-42A4-A028-C6F4DB24F4FA}" type="pres">
      <dgm:prSet presAssocID="{66E78BEA-8AC9-4465-87B2-C32F55EBAAF3}" presName="Name0" presStyleCnt="0">
        <dgm:presLayoutVars>
          <dgm:dir/>
          <dgm:animLvl val="lvl"/>
          <dgm:resizeHandles val="exact"/>
        </dgm:presLayoutVars>
      </dgm:prSet>
      <dgm:spPr/>
    </dgm:pt>
    <dgm:pt modelId="{9436650B-4927-46FE-9925-99DB641FBC7D}" type="pres">
      <dgm:prSet presAssocID="{367F7951-BF66-4180-8FAB-A03E34410B69}" presName="linNode" presStyleCnt="0"/>
      <dgm:spPr/>
    </dgm:pt>
    <dgm:pt modelId="{E8DFA7AB-1D94-41B4-BD72-F83A265190A5}" type="pres">
      <dgm:prSet presAssocID="{367F7951-BF66-4180-8FAB-A03E34410B69}" presName="parentText" presStyleLbl="node1" presStyleIdx="0" presStyleCnt="1" custScaleX="54799" custScaleY="65820">
        <dgm:presLayoutVars>
          <dgm:chMax val="1"/>
          <dgm:bulletEnabled val="1"/>
        </dgm:presLayoutVars>
      </dgm:prSet>
      <dgm:spPr/>
    </dgm:pt>
    <dgm:pt modelId="{A86CFACC-A4BF-40D7-B340-25CC6D364D9F}" type="pres">
      <dgm:prSet presAssocID="{367F7951-BF66-4180-8FAB-A03E34410B69}" presName="descendantText" presStyleLbl="alignAccFollowNode1" presStyleIdx="0" presStyleCnt="1" custScaleX="142895" custScaleY="125122" custLinFactNeighborX="744">
        <dgm:presLayoutVars>
          <dgm:bulletEnabled val="1"/>
        </dgm:presLayoutVars>
      </dgm:prSet>
      <dgm:spPr/>
    </dgm:pt>
  </dgm:ptLst>
  <dgm:cxnLst>
    <dgm:cxn modelId="{A415F605-76A0-4D4A-BD4B-9A475CD331FC}" srcId="{367F7951-BF66-4180-8FAB-A03E34410B69}" destId="{FF876DA8-37A8-492C-B373-440069F29D0B}" srcOrd="4" destOrd="0" parTransId="{B7199D9D-A4D9-48CA-9B6B-687B8B868DED}" sibTransId="{82BE07A7-51C5-47E9-8165-D80AFB420ED9}"/>
    <dgm:cxn modelId="{1CDE3A17-6C12-4B95-A16E-09179C5E2509}" type="presOf" srcId="{66E78BEA-8AC9-4465-87B2-C32F55EBAAF3}" destId="{FCA80DF6-88D1-42A4-A028-C6F4DB24F4FA}" srcOrd="0" destOrd="0" presId="urn:microsoft.com/office/officeart/2005/8/layout/vList5"/>
    <dgm:cxn modelId="{DA5D772E-B63C-4D6C-8625-103DCB6F3DBA}" type="presOf" srcId="{46015E36-E671-419F-924C-A7D96A28EDF3}" destId="{A86CFACC-A4BF-40D7-B340-25CC6D364D9F}" srcOrd="0" destOrd="1" presId="urn:microsoft.com/office/officeart/2005/8/layout/vList5"/>
    <dgm:cxn modelId="{1C914542-4FBA-44A3-8238-6C9831022D3C}" srcId="{367F7951-BF66-4180-8FAB-A03E34410B69}" destId="{46015E36-E671-419F-924C-A7D96A28EDF3}" srcOrd="1" destOrd="0" parTransId="{5F4DF691-3E9D-4CD8-B08B-823DBFDBA888}" sibTransId="{4573C530-BB43-4AAD-834F-5264A2DE44E1}"/>
    <dgm:cxn modelId="{489A9078-F90B-4AAA-B88B-06EA61AA0003}" srcId="{367F7951-BF66-4180-8FAB-A03E34410B69}" destId="{A81A02E0-DF11-4FE6-8287-7276AEC9E646}" srcOrd="0" destOrd="0" parTransId="{C7B71BAD-2443-405A-ABF0-8D60479B14D1}" sibTransId="{8399256A-44E1-4C53-A188-0C6AB8965ED4}"/>
    <dgm:cxn modelId="{53D95987-EAC8-4B37-AC25-0B741D465A99}" type="presOf" srcId="{FF876DA8-37A8-492C-B373-440069F29D0B}" destId="{A86CFACC-A4BF-40D7-B340-25CC6D364D9F}" srcOrd="0" destOrd="4" presId="urn:microsoft.com/office/officeart/2005/8/layout/vList5"/>
    <dgm:cxn modelId="{3B294DA1-5BFD-4E5C-96BB-4395E5FA44B8}" type="presOf" srcId="{280CAC3E-59EF-439D-A2B9-82A2FDFFEE20}" destId="{A86CFACC-A4BF-40D7-B340-25CC6D364D9F}" srcOrd="0" destOrd="2" presId="urn:microsoft.com/office/officeart/2005/8/layout/vList5"/>
    <dgm:cxn modelId="{95A498AA-E2F6-4277-A9B5-98D1C90A0703}" srcId="{367F7951-BF66-4180-8FAB-A03E34410B69}" destId="{B34BBFB3-03D1-4689-B0AF-BFAC53BF8312}" srcOrd="3" destOrd="0" parTransId="{7B5F4F59-EC8F-44D0-B2C8-CE81E0144952}" sibTransId="{30DC75BB-8DAD-420C-9434-1B4CADB25673}"/>
    <dgm:cxn modelId="{132F7EC4-F883-4810-B422-58278B31F12D}" srcId="{367F7951-BF66-4180-8FAB-A03E34410B69}" destId="{280CAC3E-59EF-439D-A2B9-82A2FDFFEE20}" srcOrd="2" destOrd="0" parTransId="{FA075A93-EA44-4D23-88CD-321780742E7F}" sibTransId="{1C451320-5D0E-4E6C-937F-EFCE0E20CC78}"/>
    <dgm:cxn modelId="{5095B2D8-FD5C-40EA-8908-9B1269ED0890}" type="presOf" srcId="{B34BBFB3-03D1-4689-B0AF-BFAC53BF8312}" destId="{A86CFACC-A4BF-40D7-B340-25CC6D364D9F}" srcOrd="0" destOrd="3" presId="urn:microsoft.com/office/officeart/2005/8/layout/vList5"/>
    <dgm:cxn modelId="{491F93E6-4C76-438A-AAB1-2A27E36C6535}" type="presOf" srcId="{367F7951-BF66-4180-8FAB-A03E34410B69}" destId="{E8DFA7AB-1D94-41B4-BD72-F83A265190A5}" srcOrd="0" destOrd="0" presId="urn:microsoft.com/office/officeart/2005/8/layout/vList5"/>
    <dgm:cxn modelId="{0929DAF8-C630-4119-B459-3CCB5664A685}" srcId="{66E78BEA-8AC9-4465-87B2-C32F55EBAAF3}" destId="{367F7951-BF66-4180-8FAB-A03E34410B69}" srcOrd="0" destOrd="0" parTransId="{F7F8F4DF-7DB0-455B-9598-5967B3285A8B}" sibTransId="{46FBCE3E-8926-420E-A0D0-AA1BC480CA6F}"/>
    <dgm:cxn modelId="{095E0BFF-D07A-42F6-8A96-32CA110B1D16}" type="presOf" srcId="{A81A02E0-DF11-4FE6-8287-7276AEC9E646}" destId="{A86CFACC-A4BF-40D7-B340-25CC6D364D9F}" srcOrd="0" destOrd="0" presId="urn:microsoft.com/office/officeart/2005/8/layout/vList5"/>
    <dgm:cxn modelId="{03EF794A-8FF6-414E-AA9F-D1E9F5BF628D}" type="presParOf" srcId="{FCA80DF6-88D1-42A4-A028-C6F4DB24F4FA}" destId="{9436650B-4927-46FE-9925-99DB641FBC7D}" srcOrd="0" destOrd="0" presId="urn:microsoft.com/office/officeart/2005/8/layout/vList5"/>
    <dgm:cxn modelId="{45FB3BED-9D6D-462A-9C83-0F2E3FB39BE9}" type="presParOf" srcId="{9436650B-4927-46FE-9925-99DB641FBC7D}" destId="{E8DFA7AB-1D94-41B4-BD72-F83A265190A5}" srcOrd="0" destOrd="0" presId="urn:microsoft.com/office/officeart/2005/8/layout/vList5"/>
    <dgm:cxn modelId="{A5FBE9DD-14C5-4237-93EF-1C027106A931}" type="presParOf" srcId="{9436650B-4927-46FE-9925-99DB641FBC7D}" destId="{A86CFACC-A4BF-40D7-B340-25CC6D364D9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046298-D5B0-4D7E-B95D-9675F627FD4A}" type="doc">
      <dgm:prSet loTypeId="urn:microsoft.com/office/officeart/2011/layout/CircleProcess" loCatId="officeonline" qsTypeId="urn:microsoft.com/office/officeart/2005/8/quickstyle/simple1" qsCatId="simple" csTypeId="urn:microsoft.com/office/officeart/2005/8/colors/colorful1" csCatId="colorful" phldr="1"/>
      <dgm:spPr/>
      <dgm:t>
        <a:bodyPr/>
        <a:lstStyle/>
        <a:p>
          <a:endParaRPr lang="en-IN"/>
        </a:p>
      </dgm:t>
    </dgm:pt>
    <dgm:pt modelId="{59673116-F1EE-4434-9EFA-EEA9A762CAF9}">
      <dgm:prSet phldrT="[Text]" custT="1"/>
      <dgm:spPr/>
      <dgm:t>
        <a:bodyPr/>
        <a:lstStyle/>
        <a:p>
          <a:r>
            <a:rPr lang="en-IN" sz="1800" dirty="0">
              <a:latin typeface="Times New Roman" panose="02020603050405020304" pitchFamily="18" charset="0"/>
              <a:cs typeface="Times New Roman" panose="02020603050405020304" pitchFamily="18" charset="0"/>
            </a:rPr>
            <a:t>1972</a:t>
          </a:r>
        </a:p>
      </dgm:t>
    </dgm:pt>
    <dgm:pt modelId="{CE921710-EBB6-4103-B3CE-8E279BC0DF9D}" type="parTrans" cxnId="{8699A908-A98A-497C-A354-ABE3F274C39C}">
      <dgm:prSet/>
      <dgm:spPr/>
      <dgm:t>
        <a:bodyPr/>
        <a:lstStyle/>
        <a:p>
          <a:endParaRPr lang="en-IN"/>
        </a:p>
      </dgm:t>
    </dgm:pt>
    <dgm:pt modelId="{EFB6018D-8119-4448-A630-4FF6E6762906}" type="sibTrans" cxnId="{8699A908-A98A-497C-A354-ABE3F274C39C}">
      <dgm:prSet/>
      <dgm:spPr/>
      <dgm:t>
        <a:bodyPr/>
        <a:lstStyle/>
        <a:p>
          <a:endParaRPr lang="en-IN"/>
        </a:p>
      </dgm:t>
    </dgm:pt>
    <dgm:pt modelId="{1E003034-883E-4B20-B88F-284C3650D8B9}">
      <dgm:prSet phldrT="[Text]" custT="1"/>
      <dgm:spPr/>
      <dgm:t>
        <a:bodyPr/>
        <a:lstStyle/>
        <a:p>
          <a:r>
            <a:rPr lang="en-IN" sz="1800" dirty="0">
              <a:latin typeface="Times New Roman" panose="02020603050405020304" pitchFamily="18" charset="0"/>
              <a:cs typeface="Times New Roman" panose="02020603050405020304" pitchFamily="18" charset="0"/>
            </a:rPr>
            <a:t>1983</a:t>
          </a:r>
        </a:p>
      </dgm:t>
    </dgm:pt>
    <dgm:pt modelId="{6020DED8-EEB6-48D8-94FF-A1352471EB73}" type="parTrans" cxnId="{757CD2C7-2F15-47AE-BED8-28465190F9B2}">
      <dgm:prSet/>
      <dgm:spPr/>
      <dgm:t>
        <a:bodyPr/>
        <a:lstStyle/>
        <a:p>
          <a:endParaRPr lang="en-IN"/>
        </a:p>
      </dgm:t>
    </dgm:pt>
    <dgm:pt modelId="{C656A707-8AD0-4187-802A-0D84BF30E843}" type="sibTrans" cxnId="{757CD2C7-2F15-47AE-BED8-28465190F9B2}">
      <dgm:prSet/>
      <dgm:spPr/>
      <dgm:t>
        <a:bodyPr/>
        <a:lstStyle/>
        <a:p>
          <a:endParaRPr lang="en-IN"/>
        </a:p>
      </dgm:t>
    </dgm:pt>
    <dgm:pt modelId="{A8A1FDF2-C408-478C-B14A-0132F1EF8A3A}">
      <dgm:prSet phldrT="[Text]" custT="1"/>
      <dgm:spPr/>
      <dgm:t>
        <a:bodyPr/>
        <a:lstStyle/>
        <a:p>
          <a:r>
            <a:rPr lang="en-IN" sz="1800" dirty="0">
              <a:latin typeface="Times New Roman" panose="02020603050405020304" pitchFamily="18" charset="0"/>
              <a:cs typeface="Times New Roman" panose="02020603050405020304" pitchFamily="18" charset="0"/>
            </a:rPr>
            <a:t>2013</a:t>
          </a:r>
        </a:p>
      </dgm:t>
    </dgm:pt>
    <dgm:pt modelId="{24109EA3-ACE8-4B14-BDC2-76DDED9ECF7A}" type="parTrans" cxnId="{76DC9F07-C8C8-40E0-AD1A-3BA01606345C}">
      <dgm:prSet/>
      <dgm:spPr/>
      <dgm:t>
        <a:bodyPr/>
        <a:lstStyle/>
        <a:p>
          <a:endParaRPr lang="en-IN"/>
        </a:p>
      </dgm:t>
    </dgm:pt>
    <dgm:pt modelId="{31AA011C-986A-401A-B0F7-6F235826A30B}" type="sibTrans" cxnId="{76DC9F07-C8C8-40E0-AD1A-3BA01606345C}">
      <dgm:prSet/>
      <dgm:spPr/>
      <dgm:t>
        <a:bodyPr/>
        <a:lstStyle/>
        <a:p>
          <a:endParaRPr lang="en-IN"/>
        </a:p>
      </dgm:t>
    </dgm:pt>
    <dgm:pt modelId="{0D7FB4AD-F77C-4745-874D-78E5A0A01209}">
      <dgm:prSet phldrT="[Text]" custT="1"/>
      <dgm:spPr/>
      <dgm:t>
        <a:bodyPr/>
        <a:lstStyle/>
        <a:p>
          <a:r>
            <a:rPr lang="en-IN" sz="1800" dirty="0">
              <a:latin typeface="Times New Roman" panose="02020603050405020304" pitchFamily="18" charset="0"/>
              <a:cs typeface="Times New Roman" panose="02020603050405020304" pitchFamily="18" charset="0"/>
            </a:rPr>
            <a:t>1987</a:t>
          </a:r>
        </a:p>
      </dgm:t>
    </dgm:pt>
    <dgm:pt modelId="{900F93CD-8355-4F30-B565-8BC83AE4D283}" type="parTrans" cxnId="{C94EDED6-2ECF-433B-A49F-79CEB1876B81}">
      <dgm:prSet/>
      <dgm:spPr/>
      <dgm:t>
        <a:bodyPr/>
        <a:lstStyle/>
        <a:p>
          <a:endParaRPr lang="en-IN"/>
        </a:p>
      </dgm:t>
    </dgm:pt>
    <dgm:pt modelId="{64959F23-EC2E-4EFE-8C53-B1BC5A3D2411}" type="sibTrans" cxnId="{C94EDED6-2ECF-433B-A49F-79CEB1876B81}">
      <dgm:prSet/>
      <dgm:spPr/>
      <dgm:t>
        <a:bodyPr/>
        <a:lstStyle/>
        <a:p>
          <a:endParaRPr lang="en-IN"/>
        </a:p>
      </dgm:t>
    </dgm:pt>
    <dgm:pt modelId="{4A251E15-9796-4E49-A72C-F9EDC724D57A}">
      <dgm:prSet phldrT="[Text]" custT="1"/>
      <dgm:spPr/>
      <dgm:t>
        <a:bodyPr/>
        <a:lstStyle/>
        <a:p>
          <a:r>
            <a:rPr lang="en-IN" sz="1800" dirty="0">
              <a:latin typeface="Times New Roman" panose="02020603050405020304" pitchFamily="18" charset="0"/>
              <a:cs typeface="Times New Roman" panose="02020603050405020304" pitchFamily="18" charset="0"/>
            </a:rPr>
            <a:t>2000</a:t>
          </a:r>
        </a:p>
      </dgm:t>
    </dgm:pt>
    <dgm:pt modelId="{C33B0502-B1D8-468C-A8BD-24C35E9C5E29}" type="parTrans" cxnId="{22686EB1-0879-4CDD-BFD8-1CBE6A4638F1}">
      <dgm:prSet/>
      <dgm:spPr/>
      <dgm:t>
        <a:bodyPr/>
        <a:lstStyle/>
        <a:p>
          <a:endParaRPr lang="en-IN"/>
        </a:p>
      </dgm:t>
    </dgm:pt>
    <dgm:pt modelId="{401237E3-9470-474A-9DF3-C3C9C812647E}" type="sibTrans" cxnId="{22686EB1-0879-4CDD-BFD8-1CBE6A4638F1}">
      <dgm:prSet/>
      <dgm:spPr/>
      <dgm:t>
        <a:bodyPr/>
        <a:lstStyle/>
        <a:p>
          <a:endParaRPr lang="en-IN"/>
        </a:p>
      </dgm:t>
    </dgm:pt>
    <dgm:pt modelId="{62FBA309-B8C9-46F8-89AC-C57FF2B7EF76}">
      <dgm:prSet phldrT="[Text]" custT="1"/>
      <dgm:spPr/>
      <dgm:t>
        <a:bodyPr/>
        <a:lstStyle/>
        <a:p>
          <a:r>
            <a:rPr lang="en-IN" sz="1800" dirty="0">
              <a:latin typeface="Times New Roman" panose="02020603050405020304" pitchFamily="18" charset="0"/>
              <a:cs typeface="Times New Roman" panose="02020603050405020304" pitchFamily="18" charset="0"/>
            </a:rPr>
            <a:t>2004</a:t>
          </a:r>
        </a:p>
      </dgm:t>
    </dgm:pt>
    <dgm:pt modelId="{A01B8906-2819-4EF2-A935-371E6A0FC195}" type="parTrans" cxnId="{0C3DAF2B-50C8-4BF2-8831-95F4E7C4EAA7}">
      <dgm:prSet/>
      <dgm:spPr/>
      <dgm:t>
        <a:bodyPr/>
        <a:lstStyle/>
        <a:p>
          <a:endParaRPr lang="en-IN"/>
        </a:p>
      </dgm:t>
    </dgm:pt>
    <dgm:pt modelId="{2E848993-9F89-4032-9ADB-32420318B2C3}" type="sibTrans" cxnId="{0C3DAF2B-50C8-4BF2-8831-95F4E7C4EAA7}">
      <dgm:prSet/>
      <dgm:spPr/>
      <dgm:t>
        <a:bodyPr/>
        <a:lstStyle/>
        <a:p>
          <a:endParaRPr lang="en-IN"/>
        </a:p>
      </dgm:t>
    </dgm:pt>
    <dgm:pt modelId="{C97C5B10-8210-40C7-8B27-74C133E5CC09}">
      <dgm:prSet phldrT="[Text]" custT="1"/>
      <dgm:spPr/>
      <dgm:t>
        <a:bodyPr/>
        <a:lstStyle/>
        <a:p>
          <a:r>
            <a:rPr lang="en-IN" sz="1800" dirty="0">
              <a:latin typeface="Times New Roman" panose="02020603050405020304" pitchFamily="18" charset="0"/>
              <a:cs typeface="Times New Roman" panose="02020603050405020304" pitchFamily="18" charset="0"/>
            </a:rPr>
            <a:t>2010</a:t>
          </a:r>
        </a:p>
      </dgm:t>
    </dgm:pt>
    <dgm:pt modelId="{81277ADA-EB52-4406-B4BC-E76532CC7A4C}" type="parTrans" cxnId="{0F91AE93-6FBD-468D-84DA-467165AE5A72}">
      <dgm:prSet/>
      <dgm:spPr/>
      <dgm:t>
        <a:bodyPr/>
        <a:lstStyle/>
        <a:p>
          <a:endParaRPr lang="en-IN"/>
        </a:p>
      </dgm:t>
    </dgm:pt>
    <dgm:pt modelId="{E0BABA73-45E7-49F3-B233-F41431204B9F}" type="sibTrans" cxnId="{0F91AE93-6FBD-468D-84DA-467165AE5A72}">
      <dgm:prSet/>
      <dgm:spPr/>
      <dgm:t>
        <a:bodyPr/>
        <a:lstStyle/>
        <a:p>
          <a:endParaRPr lang="en-IN"/>
        </a:p>
      </dgm:t>
    </dgm:pt>
    <dgm:pt modelId="{1DA9309B-547B-4F0E-9BB2-06AC1BDB0D17}" type="pres">
      <dgm:prSet presAssocID="{93046298-D5B0-4D7E-B95D-9675F627FD4A}" presName="Name0" presStyleCnt="0">
        <dgm:presLayoutVars>
          <dgm:chMax val="11"/>
          <dgm:chPref val="11"/>
          <dgm:dir/>
          <dgm:resizeHandles/>
        </dgm:presLayoutVars>
      </dgm:prSet>
      <dgm:spPr/>
    </dgm:pt>
    <dgm:pt modelId="{D41C6B9D-5F2E-419D-BCA1-17F9B1128D06}" type="pres">
      <dgm:prSet presAssocID="{A8A1FDF2-C408-478C-B14A-0132F1EF8A3A}" presName="Accent7" presStyleCnt="0"/>
      <dgm:spPr/>
    </dgm:pt>
    <dgm:pt modelId="{BEF5581D-6C5F-4342-9AE0-7D40689F3EB0}" type="pres">
      <dgm:prSet presAssocID="{A8A1FDF2-C408-478C-B14A-0132F1EF8A3A}" presName="Accent" presStyleLbl="node1" presStyleIdx="0" presStyleCnt="7" custLinFactNeighborX="-4112" custLinFactNeighborY="-30612"/>
      <dgm:spPr/>
    </dgm:pt>
    <dgm:pt modelId="{180D1CCB-231A-4FC8-B4EA-470AC15DB5E1}" type="pres">
      <dgm:prSet presAssocID="{A8A1FDF2-C408-478C-B14A-0132F1EF8A3A}" presName="ParentBackground7" presStyleCnt="0"/>
      <dgm:spPr/>
    </dgm:pt>
    <dgm:pt modelId="{A153AD52-D984-4836-8363-57D5F4D17945}" type="pres">
      <dgm:prSet presAssocID="{A8A1FDF2-C408-478C-B14A-0132F1EF8A3A}" presName="ParentBackground" presStyleLbl="fgAcc1" presStyleIdx="0" presStyleCnt="7" custLinFactNeighborX="-5275" custLinFactNeighborY="-36274"/>
      <dgm:spPr/>
    </dgm:pt>
    <dgm:pt modelId="{B4CD83B3-48EC-401E-AE30-58B1403D6123}" type="pres">
      <dgm:prSet presAssocID="{A8A1FDF2-C408-478C-B14A-0132F1EF8A3A}" presName="Parent7" presStyleLbl="revTx" presStyleIdx="0" presStyleCnt="0">
        <dgm:presLayoutVars>
          <dgm:chMax val="1"/>
          <dgm:chPref val="1"/>
          <dgm:bulletEnabled val="1"/>
        </dgm:presLayoutVars>
      </dgm:prSet>
      <dgm:spPr/>
    </dgm:pt>
    <dgm:pt modelId="{1148BBD1-66C3-4ED1-BFF9-2B0B05ABBC1C}" type="pres">
      <dgm:prSet presAssocID="{C97C5B10-8210-40C7-8B27-74C133E5CC09}" presName="Accent6" presStyleCnt="0"/>
      <dgm:spPr/>
    </dgm:pt>
    <dgm:pt modelId="{FCBF0CCE-08DA-4DBB-8CC4-E94CB0E863A4}" type="pres">
      <dgm:prSet presAssocID="{C97C5B10-8210-40C7-8B27-74C133E5CC09}" presName="Accent" presStyleLbl="node1" presStyleIdx="1" presStyleCnt="7" custLinFactNeighborX="-3479" custLinFactNeighborY="-23776"/>
      <dgm:spPr/>
    </dgm:pt>
    <dgm:pt modelId="{29093942-43FC-450F-BA12-BA849824D697}" type="pres">
      <dgm:prSet presAssocID="{C97C5B10-8210-40C7-8B27-74C133E5CC09}" presName="ParentBackground6" presStyleCnt="0"/>
      <dgm:spPr/>
    </dgm:pt>
    <dgm:pt modelId="{429C724B-CDFE-4F86-A5C0-06DF024C9A93}" type="pres">
      <dgm:prSet presAssocID="{C97C5B10-8210-40C7-8B27-74C133E5CC09}" presName="ParentBackground" presStyleLbl="fgAcc1" presStyleIdx="1" presStyleCnt="7" custLinFactNeighborX="-3251" custLinFactNeighborY="-36885"/>
      <dgm:spPr/>
    </dgm:pt>
    <dgm:pt modelId="{21472C57-B3AC-4064-8DCD-BCA8C8116DB0}" type="pres">
      <dgm:prSet presAssocID="{C97C5B10-8210-40C7-8B27-74C133E5CC09}" presName="Parent6" presStyleLbl="revTx" presStyleIdx="0" presStyleCnt="0">
        <dgm:presLayoutVars>
          <dgm:chMax val="1"/>
          <dgm:chPref val="1"/>
          <dgm:bulletEnabled val="1"/>
        </dgm:presLayoutVars>
      </dgm:prSet>
      <dgm:spPr/>
    </dgm:pt>
    <dgm:pt modelId="{DD03640E-489E-4A92-B119-697C4B3C37C4}" type="pres">
      <dgm:prSet presAssocID="{62FBA309-B8C9-46F8-89AC-C57FF2B7EF76}" presName="Accent5" presStyleCnt="0"/>
      <dgm:spPr/>
    </dgm:pt>
    <dgm:pt modelId="{F83CC430-FB8E-4CE9-BD5F-C751BFE9B4F5}" type="pres">
      <dgm:prSet presAssocID="{62FBA309-B8C9-46F8-89AC-C57FF2B7EF76}" presName="Accent" presStyleLbl="node1" presStyleIdx="2" presStyleCnt="7" custLinFactNeighborX="-3479" custLinFactNeighborY="-23776"/>
      <dgm:spPr/>
    </dgm:pt>
    <dgm:pt modelId="{0C462CA8-3D68-4C9C-A352-590CDF1335FB}" type="pres">
      <dgm:prSet presAssocID="{62FBA309-B8C9-46F8-89AC-C57FF2B7EF76}" presName="ParentBackground5" presStyleCnt="0"/>
      <dgm:spPr/>
    </dgm:pt>
    <dgm:pt modelId="{F610BA52-A28C-41FF-AD26-01E48097F377}" type="pres">
      <dgm:prSet presAssocID="{62FBA309-B8C9-46F8-89AC-C57FF2B7EF76}" presName="ParentBackground" presStyleLbl="fgAcc1" presStyleIdx="2" presStyleCnt="7" custLinFactNeighborX="-3251" custLinFactNeighborY="-36885"/>
      <dgm:spPr/>
    </dgm:pt>
    <dgm:pt modelId="{1D5325E6-159B-40F5-8782-7CFA7FF5E713}" type="pres">
      <dgm:prSet presAssocID="{62FBA309-B8C9-46F8-89AC-C57FF2B7EF76}" presName="Parent5" presStyleLbl="revTx" presStyleIdx="0" presStyleCnt="0">
        <dgm:presLayoutVars>
          <dgm:chMax val="1"/>
          <dgm:chPref val="1"/>
          <dgm:bulletEnabled val="1"/>
        </dgm:presLayoutVars>
      </dgm:prSet>
      <dgm:spPr/>
    </dgm:pt>
    <dgm:pt modelId="{57F7DF55-5BD6-4AC3-B1DE-4CFE5B728FC1}" type="pres">
      <dgm:prSet presAssocID="{4A251E15-9796-4E49-A72C-F9EDC724D57A}" presName="Accent4" presStyleCnt="0"/>
      <dgm:spPr/>
    </dgm:pt>
    <dgm:pt modelId="{5E4F2A4C-2DF7-429A-B1C5-74B326C70135}" type="pres">
      <dgm:prSet presAssocID="{4A251E15-9796-4E49-A72C-F9EDC724D57A}" presName="Accent" presStyleLbl="node1" presStyleIdx="3" presStyleCnt="7" custLinFactNeighborX="-3479" custLinFactNeighborY="-23776"/>
      <dgm:spPr/>
    </dgm:pt>
    <dgm:pt modelId="{ED3E3FF5-A2C8-460B-9DD2-87484232A1A4}" type="pres">
      <dgm:prSet presAssocID="{4A251E15-9796-4E49-A72C-F9EDC724D57A}" presName="ParentBackground4" presStyleCnt="0"/>
      <dgm:spPr/>
    </dgm:pt>
    <dgm:pt modelId="{FB1C6C9D-66D7-4B4F-9F32-E963A1D33946}" type="pres">
      <dgm:prSet presAssocID="{4A251E15-9796-4E49-A72C-F9EDC724D57A}" presName="ParentBackground" presStyleLbl="fgAcc1" presStyleIdx="3" presStyleCnt="7" custLinFactNeighborX="-3251" custLinFactNeighborY="-36885"/>
      <dgm:spPr/>
    </dgm:pt>
    <dgm:pt modelId="{5FCC29A4-F62C-424F-B319-A98667DBDFD5}" type="pres">
      <dgm:prSet presAssocID="{4A251E15-9796-4E49-A72C-F9EDC724D57A}" presName="Parent4" presStyleLbl="revTx" presStyleIdx="0" presStyleCnt="0">
        <dgm:presLayoutVars>
          <dgm:chMax val="1"/>
          <dgm:chPref val="1"/>
          <dgm:bulletEnabled val="1"/>
        </dgm:presLayoutVars>
      </dgm:prSet>
      <dgm:spPr/>
    </dgm:pt>
    <dgm:pt modelId="{6E5BA24B-C7E0-4B38-899D-E1DBC269FEB1}" type="pres">
      <dgm:prSet presAssocID="{0D7FB4AD-F77C-4745-874D-78E5A0A01209}" presName="Accent3" presStyleCnt="0"/>
      <dgm:spPr/>
    </dgm:pt>
    <dgm:pt modelId="{EA380AD0-390E-4024-B2FC-A485C6C17FE8}" type="pres">
      <dgm:prSet presAssocID="{0D7FB4AD-F77C-4745-874D-78E5A0A01209}" presName="Accent" presStyleLbl="node1" presStyleIdx="4" presStyleCnt="7" custLinFactNeighborX="-3479" custLinFactNeighborY="-23938"/>
      <dgm:spPr/>
    </dgm:pt>
    <dgm:pt modelId="{33A70637-4272-4DCE-B191-94615C5898D7}" type="pres">
      <dgm:prSet presAssocID="{0D7FB4AD-F77C-4745-874D-78E5A0A01209}" presName="ParentBackground3" presStyleCnt="0"/>
      <dgm:spPr/>
    </dgm:pt>
    <dgm:pt modelId="{D2E8DA74-F65E-422A-961B-25ACDA6FDD12}" type="pres">
      <dgm:prSet presAssocID="{0D7FB4AD-F77C-4745-874D-78E5A0A01209}" presName="ParentBackground" presStyleLbl="fgAcc1" presStyleIdx="4" presStyleCnt="7" custLinFactNeighborX="-3251" custLinFactNeighborY="-36885"/>
      <dgm:spPr/>
    </dgm:pt>
    <dgm:pt modelId="{0F4A4F7B-D1ED-47FA-BD03-6CF8FE7AF47F}" type="pres">
      <dgm:prSet presAssocID="{0D7FB4AD-F77C-4745-874D-78E5A0A01209}" presName="Parent3" presStyleLbl="revTx" presStyleIdx="0" presStyleCnt="0">
        <dgm:presLayoutVars>
          <dgm:chMax val="1"/>
          <dgm:chPref val="1"/>
          <dgm:bulletEnabled val="1"/>
        </dgm:presLayoutVars>
      </dgm:prSet>
      <dgm:spPr/>
    </dgm:pt>
    <dgm:pt modelId="{F7DEA191-819C-460D-83E3-2DF20884484C}" type="pres">
      <dgm:prSet presAssocID="{1E003034-883E-4B20-B88F-284C3650D8B9}" presName="Accent2" presStyleCnt="0"/>
      <dgm:spPr/>
    </dgm:pt>
    <dgm:pt modelId="{CB6C7DFD-5FFA-4011-AFC4-71B64555532F}" type="pres">
      <dgm:prSet presAssocID="{1E003034-883E-4B20-B88F-284C3650D8B9}" presName="Accent" presStyleLbl="node1" presStyleIdx="5" presStyleCnt="7" custLinFactNeighborX="-3479" custLinFactNeighborY="-23938"/>
      <dgm:spPr/>
    </dgm:pt>
    <dgm:pt modelId="{68D7EC7E-6329-4576-AB9A-DAB3EB9ED8EF}" type="pres">
      <dgm:prSet presAssocID="{1E003034-883E-4B20-B88F-284C3650D8B9}" presName="ParentBackground2" presStyleCnt="0"/>
      <dgm:spPr/>
    </dgm:pt>
    <dgm:pt modelId="{AEC62EE7-08E5-427F-9D67-9B45ABB3AD70}" type="pres">
      <dgm:prSet presAssocID="{1E003034-883E-4B20-B88F-284C3650D8B9}" presName="ParentBackground" presStyleLbl="fgAcc1" presStyleIdx="5" presStyleCnt="7" custLinFactNeighborX="-3251" custLinFactNeighborY="-36885"/>
      <dgm:spPr/>
    </dgm:pt>
    <dgm:pt modelId="{9820C487-99A9-44AB-A744-50A1A35EE088}" type="pres">
      <dgm:prSet presAssocID="{1E003034-883E-4B20-B88F-284C3650D8B9}" presName="Parent2" presStyleLbl="revTx" presStyleIdx="0" presStyleCnt="0">
        <dgm:presLayoutVars>
          <dgm:chMax val="1"/>
          <dgm:chPref val="1"/>
          <dgm:bulletEnabled val="1"/>
        </dgm:presLayoutVars>
      </dgm:prSet>
      <dgm:spPr/>
    </dgm:pt>
    <dgm:pt modelId="{44A290FD-B7BB-415F-9C91-E0B468CAB0BD}" type="pres">
      <dgm:prSet presAssocID="{59673116-F1EE-4434-9EFA-EEA9A762CAF9}" presName="Accent1" presStyleCnt="0"/>
      <dgm:spPr/>
    </dgm:pt>
    <dgm:pt modelId="{F4AB8A76-1D7B-48C2-AF34-794AB3FA069B}" type="pres">
      <dgm:prSet presAssocID="{59673116-F1EE-4434-9EFA-EEA9A762CAF9}" presName="Accent" presStyleLbl="node1" presStyleIdx="6" presStyleCnt="7" custLinFactNeighborX="-3479" custLinFactNeighborY="-23938"/>
      <dgm:spPr/>
    </dgm:pt>
    <dgm:pt modelId="{C39B444E-623D-4B0B-9F2E-9A6BE7180252}" type="pres">
      <dgm:prSet presAssocID="{59673116-F1EE-4434-9EFA-EEA9A762CAF9}" presName="ParentBackground1" presStyleCnt="0"/>
      <dgm:spPr/>
    </dgm:pt>
    <dgm:pt modelId="{6CAD6B67-1AA7-4801-848D-E0CC0153083D}" type="pres">
      <dgm:prSet presAssocID="{59673116-F1EE-4434-9EFA-EEA9A762CAF9}" presName="ParentBackground" presStyleLbl="fgAcc1" presStyleIdx="6" presStyleCnt="7" custLinFactNeighborX="112" custLinFactNeighborY="-36885"/>
      <dgm:spPr/>
    </dgm:pt>
    <dgm:pt modelId="{AF97B880-A733-4775-AD00-0D64C331E228}" type="pres">
      <dgm:prSet presAssocID="{59673116-F1EE-4434-9EFA-EEA9A762CAF9}" presName="Parent1" presStyleLbl="revTx" presStyleIdx="0" presStyleCnt="0">
        <dgm:presLayoutVars>
          <dgm:chMax val="1"/>
          <dgm:chPref val="1"/>
          <dgm:bulletEnabled val="1"/>
        </dgm:presLayoutVars>
      </dgm:prSet>
      <dgm:spPr/>
    </dgm:pt>
  </dgm:ptLst>
  <dgm:cxnLst>
    <dgm:cxn modelId="{B039FF02-0090-44A3-8B19-2E6D2DF197E2}" type="presOf" srcId="{4A251E15-9796-4E49-A72C-F9EDC724D57A}" destId="{5FCC29A4-F62C-424F-B319-A98667DBDFD5}" srcOrd="1" destOrd="0" presId="urn:microsoft.com/office/officeart/2011/layout/CircleProcess"/>
    <dgm:cxn modelId="{76DC9F07-C8C8-40E0-AD1A-3BA01606345C}" srcId="{93046298-D5B0-4D7E-B95D-9675F627FD4A}" destId="{A8A1FDF2-C408-478C-B14A-0132F1EF8A3A}" srcOrd="6" destOrd="0" parTransId="{24109EA3-ACE8-4B14-BDC2-76DDED9ECF7A}" sibTransId="{31AA011C-986A-401A-B0F7-6F235826A30B}"/>
    <dgm:cxn modelId="{8699A908-A98A-497C-A354-ABE3F274C39C}" srcId="{93046298-D5B0-4D7E-B95D-9675F627FD4A}" destId="{59673116-F1EE-4434-9EFA-EEA9A762CAF9}" srcOrd="0" destOrd="0" parTransId="{CE921710-EBB6-4103-B3CE-8E279BC0DF9D}" sibTransId="{EFB6018D-8119-4448-A630-4FF6E6762906}"/>
    <dgm:cxn modelId="{581BA918-F7D0-4DBF-8114-B9212EB7C226}" type="presOf" srcId="{0D7FB4AD-F77C-4745-874D-78E5A0A01209}" destId="{D2E8DA74-F65E-422A-961B-25ACDA6FDD12}" srcOrd="0" destOrd="0" presId="urn:microsoft.com/office/officeart/2011/layout/CircleProcess"/>
    <dgm:cxn modelId="{77ECEC29-0CE9-4FB1-98D4-106BC10C3372}" type="presOf" srcId="{59673116-F1EE-4434-9EFA-EEA9A762CAF9}" destId="{AF97B880-A733-4775-AD00-0D64C331E228}" srcOrd="1" destOrd="0" presId="urn:microsoft.com/office/officeart/2011/layout/CircleProcess"/>
    <dgm:cxn modelId="{0C3DAF2B-50C8-4BF2-8831-95F4E7C4EAA7}" srcId="{93046298-D5B0-4D7E-B95D-9675F627FD4A}" destId="{62FBA309-B8C9-46F8-89AC-C57FF2B7EF76}" srcOrd="4" destOrd="0" parTransId="{A01B8906-2819-4EF2-A935-371E6A0FC195}" sibTransId="{2E848993-9F89-4032-9ADB-32420318B2C3}"/>
    <dgm:cxn modelId="{DFFFD13D-64F2-4D71-AE3D-869FEB103241}" type="presOf" srcId="{C97C5B10-8210-40C7-8B27-74C133E5CC09}" destId="{21472C57-B3AC-4064-8DCD-BCA8C8116DB0}" srcOrd="1" destOrd="0" presId="urn:microsoft.com/office/officeart/2011/layout/CircleProcess"/>
    <dgm:cxn modelId="{36972066-6E08-4F18-B1E5-213F83CF604E}" type="presOf" srcId="{1E003034-883E-4B20-B88F-284C3650D8B9}" destId="{AEC62EE7-08E5-427F-9D67-9B45ABB3AD70}" srcOrd="0" destOrd="0" presId="urn:microsoft.com/office/officeart/2011/layout/CircleProcess"/>
    <dgm:cxn modelId="{B5908E68-E1BD-4E3D-AED5-E3283BFC874A}" type="presOf" srcId="{A8A1FDF2-C408-478C-B14A-0132F1EF8A3A}" destId="{A153AD52-D984-4836-8363-57D5F4D17945}" srcOrd="0" destOrd="0" presId="urn:microsoft.com/office/officeart/2011/layout/CircleProcess"/>
    <dgm:cxn modelId="{24C3AA6B-6560-4A15-90D9-71DC76485E35}" type="presOf" srcId="{4A251E15-9796-4E49-A72C-F9EDC724D57A}" destId="{FB1C6C9D-66D7-4B4F-9F32-E963A1D33946}" srcOrd="0" destOrd="0" presId="urn:microsoft.com/office/officeart/2011/layout/CircleProcess"/>
    <dgm:cxn modelId="{0FB58553-6E3A-4EC2-AE0C-11A696105B28}" type="presOf" srcId="{0D7FB4AD-F77C-4745-874D-78E5A0A01209}" destId="{0F4A4F7B-D1ED-47FA-BD03-6CF8FE7AF47F}" srcOrd="1" destOrd="0" presId="urn:microsoft.com/office/officeart/2011/layout/CircleProcess"/>
    <dgm:cxn modelId="{3DD50774-7E8D-447C-A391-D877EDB03B2B}" type="presOf" srcId="{62FBA309-B8C9-46F8-89AC-C57FF2B7EF76}" destId="{F610BA52-A28C-41FF-AD26-01E48097F377}" srcOrd="0" destOrd="0" presId="urn:microsoft.com/office/officeart/2011/layout/CircleProcess"/>
    <dgm:cxn modelId="{CFDD2E7A-5CC3-464A-8D1B-2B0D6F3B62EB}" type="presOf" srcId="{A8A1FDF2-C408-478C-B14A-0132F1EF8A3A}" destId="{B4CD83B3-48EC-401E-AE30-58B1403D6123}" srcOrd="1" destOrd="0" presId="urn:microsoft.com/office/officeart/2011/layout/CircleProcess"/>
    <dgm:cxn modelId="{496F1B7D-7060-424D-A060-3606687FD810}" type="presOf" srcId="{93046298-D5B0-4D7E-B95D-9675F627FD4A}" destId="{1DA9309B-547B-4F0E-9BB2-06AC1BDB0D17}" srcOrd="0" destOrd="0" presId="urn:microsoft.com/office/officeart/2011/layout/CircleProcess"/>
    <dgm:cxn modelId="{93CB9193-72C1-413B-A9CC-22FBEC64FCBF}" type="presOf" srcId="{C97C5B10-8210-40C7-8B27-74C133E5CC09}" destId="{429C724B-CDFE-4F86-A5C0-06DF024C9A93}" srcOrd="0" destOrd="0" presId="urn:microsoft.com/office/officeart/2011/layout/CircleProcess"/>
    <dgm:cxn modelId="{0F91AE93-6FBD-468D-84DA-467165AE5A72}" srcId="{93046298-D5B0-4D7E-B95D-9675F627FD4A}" destId="{C97C5B10-8210-40C7-8B27-74C133E5CC09}" srcOrd="5" destOrd="0" parTransId="{81277ADA-EB52-4406-B4BC-E76532CC7A4C}" sibTransId="{E0BABA73-45E7-49F3-B233-F41431204B9F}"/>
    <dgm:cxn modelId="{22686EB1-0879-4CDD-BFD8-1CBE6A4638F1}" srcId="{93046298-D5B0-4D7E-B95D-9675F627FD4A}" destId="{4A251E15-9796-4E49-A72C-F9EDC724D57A}" srcOrd="3" destOrd="0" parTransId="{C33B0502-B1D8-468C-A8BD-24C35E9C5E29}" sibTransId="{401237E3-9470-474A-9DF3-C3C9C812647E}"/>
    <dgm:cxn modelId="{AB0B9FB6-B095-4D14-AD0E-0AC3F8BB9DFF}" type="presOf" srcId="{59673116-F1EE-4434-9EFA-EEA9A762CAF9}" destId="{6CAD6B67-1AA7-4801-848D-E0CC0153083D}" srcOrd="0" destOrd="0" presId="urn:microsoft.com/office/officeart/2011/layout/CircleProcess"/>
    <dgm:cxn modelId="{757CD2C7-2F15-47AE-BED8-28465190F9B2}" srcId="{93046298-D5B0-4D7E-B95D-9675F627FD4A}" destId="{1E003034-883E-4B20-B88F-284C3650D8B9}" srcOrd="1" destOrd="0" parTransId="{6020DED8-EEB6-48D8-94FF-A1352471EB73}" sibTransId="{C656A707-8AD0-4187-802A-0D84BF30E843}"/>
    <dgm:cxn modelId="{CE8C39D2-DB89-4972-AC5D-80FCCE688CA3}" type="presOf" srcId="{1E003034-883E-4B20-B88F-284C3650D8B9}" destId="{9820C487-99A9-44AB-A744-50A1A35EE088}" srcOrd="1" destOrd="0" presId="urn:microsoft.com/office/officeart/2011/layout/CircleProcess"/>
    <dgm:cxn modelId="{C94EDED6-2ECF-433B-A49F-79CEB1876B81}" srcId="{93046298-D5B0-4D7E-B95D-9675F627FD4A}" destId="{0D7FB4AD-F77C-4745-874D-78E5A0A01209}" srcOrd="2" destOrd="0" parTransId="{900F93CD-8355-4F30-B565-8BC83AE4D283}" sibTransId="{64959F23-EC2E-4EFE-8C53-B1BC5A3D2411}"/>
    <dgm:cxn modelId="{F0E8BADE-B020-44FC-9662-1B85E1E71D12}" type="presOf" srcId="{62FBA309-B8C9-46F8-89AC-C57FF2B7EF76}" destId="{1D5325E6-159B-40F5-8782-7CFA7FF5E713}" srcOrd="1" destOrd="0" presId="urn:microsoft.com/office/officeart/2011/layout/CircleProcess"/>
    <dgm:cxn modelId="{C660B9EE-ED8E-41C1-8217-F162B57586FA}" type="presParOf" srcId="{1DA9309B-547B-4F0E-9BB2-06AC1BDB0D17}" destId="{D41C6B9D-5F2E-419D-BCA1-17F9B1128D06}" srcOrd="0" destOrd="0" presId="urn:microsoft.com/office/officeart/2011/layout/CircleProcess"/>
    <dgm:cxn modelId="{86FC58C2-7891-4BE4-A073-D6DB3A02608F}" type="presParOf" srcId="{D41C6B9D-5F2E-419D-BCA1-17F9B1128D06}" destId="{BEF5581D-6C5F-4342-9AE0-7D40689F3EB0}" srcOrd="0" destOrd="0" presId="urn:microsoft.com/office/officeart/2011/layout/CircleProcess"/>
    <dgm:cxn modelId="{B8737634-6929-4662-8EA2-70B061FB8D27}" type="presParOf" srcId="{1DA9309B-547B-4F0E-9BB2-06AC1BDB0D17}" destId="{180D1CCB-231A-4FC8-B4EA-470AC15DB5E1}" srcOrd="1" destOrd="0" presId="urn:microsoft.com/office/officeart/2011/layout/CircleProcess"/>
    <dgm:cxn modelId="{9E9953BF-9A18-4F2D-A18B-7D4E902EBB98}" type="presParOf" srcId="{180D1CCB-231A-4FC8-B4EA-470AC15DB5E1}" destId="{A153AD52-D984-4836-8363-57D5F4D17945}" srcOrd="0" destOrd="0" presId="urn:microsoft.com/office/officeart/2011/layout/CircleProcess"/>
    <dgm:cxn modelId="{4398A5C1-87AC-459A-B187-9BA23B969D3A}" type="presParOf" srcId="{1DA9309B-547B-4F0E-9BB2-06AC1BDB0D17}" destId="{B4CD83B3-48EC-401E-AE30-58B1403D6123}" srcOrd="2" destOrd="0" presId="urn:microsoft.com/office/officeart/2011/layout/CircleProcess"/>
    <dgm:cxn modelId="{F4C53E98-6839-44BC-85DF-4B34745D939D}" type="presParOf" srcId="{1DA9309B-547B-4F0E-9BB2-06AC1BDB0D17}" destId="{1148BBD1-66C3-4ED1-BFF9-2B0B05ABBC1C}" srcOrd="3" destOrd="0" presId="urn:microsoft.com/office/officeart/2011/layout/CircleProcess"/>
    <dgm:cxn modelId="{F6BD2C7C-EA1E-4885-9E94-059D97B15E25}" type="presParOf" srcId="{1148BBD1-66C3-4ED1-BFF9-2B0B05ABBC1C}" destId="{FCBF0CCE-08DA-4DBB-8CC4-E94CB0E863A4}" srcOrd="0" destOrd="0" presId="urn:microsoft.com/office/officeart/2011/layout/CircleProcess"/>
    <dgm:cxn modelId="{134CCE95-41BD-4E78-8777-00D23B8029D3}" type="presParOf" srcId="{1DA9309B-547B-4F0E-9BB2-06AC1BDB0D17}" destId="{29093942-43FC-450F-BA12-BA849824D697}" srcOrd="4" destOrd="0" presId="urn:microsoft.com/office/officeart/2011/layout/CircleProcess"/>
    <dgm:cxn modelId="{D8F880CD-E689-4A08-A5DB-7A050BDDB935}" type="presParOf" srcId="{29093942-43FC-450F-BA12-BA849824D697}" destId="{429C724B-CDFE-4F86-A5C0-06DF024C9A93}" srcOrd="0" destOrd="0" presId="urn:microsoft.com/office/officeart/2011/layout/CircleProcess"/>
    <dgm:cxn modelId="{2E2F5543-6C6B-4552-B4CA-19E84337447D}" type="presParOf" srcId="{1DA9309B-547B-4F0E-9BB2-06AC1BDB0D17}" destId="{21472C57-B3AC-4064-8DCD-BCA8C8116DB0}" srcOrd="5" destOrd="0" presId="urn:microsoft.com/office/officeart/2011/layout/CircleProcess"/>
    <dgm:cxn modelId="{74C6D853-DA61-474D-984B-1B85CE19FA50}" type="presParOf" srcId="{1DA9309B-547B-4F0E-9BB2-06AC1BDB0D17}" destId="{DD03640E-489E-4A92-B119-697C4B3C37C4}" srcOrd="6" destOrd="0" presId="urn:microsoft.com/office/officeart/2011/layout/CircleProcess"/>
    <dgm:cxn modelId="{BCECA42D-8975-42FF-A620-E64A4E344C2E}" type="presParOf" srcId="{DD03640E-489E-4A92-B119-697C4B3C37C4}" destId="{F83CC430-FB8E-4CE9-BD5F-C751BFE9B4F5}" srcOrd="0" destOrd="0" presId="urn:microsoft.com/office/officeart/2011/layout/CircleProcess"/>
    <dgm:cxn modelId="{AB26FAFA-318D-472B-AF5B-E034EA99BE72}" type="presParOf" srcId="{1DA9309B-547B-4F0E-9BB2-06AC1BDB0D17}" destId="{0C462CA8-3D68-4C9C-A352-590CDF1335FB}" srcOrd="7" destOrd="0" presId="urn:microsoft.com/office/officeart/2011/layout/CircleProcess"/>
    <dgm:cxn modelId="{6D027B73-B97D-43F9-8BB4-2B5DFC934FAB}" type="presParOf" srcId="{0C462CA8-3D68-4C9C-A352-590CDF1335FB}" destId="{F610BA52-A28C-41FF-AD26-01E48097F377}" srcOrd="0" destOrd="0" presId="urn:microsoft.com/office/officeart/2011/layout/CircleProcess"/>
    <dgm:cxn modelId="{118BA8EE-E366-4F32-9E14-A304BAFE155E}" type="presParOf" srcId="{1DA9309B-547B-4F0E-9BB2-06AC1BDB0D17}" destId="{1D5325E6-159B-40F5-8782-7CFA7FF5E713}" srcOrd="8" destOrd="0" presId="urn:microsoft.com/office/officeart/2011/layout/CircleProcess"/>
    <dgm:cxn modelId="{92358B01-E92A-4896-B24F-DD1979261A3A}" type="presParOf" srcId="{1DA9309B-547B-4F0E-9BB2-06AC1BDB0D17}" destId="{57F7DF55-5BD6-4AC3-B1DE-4CFE5B728FC1}" srcOrd="9" destOrd="0" presId="urn:microsoft.com/office/officeart/2011/layout/CircleProcess"/>
    <dgm:cxn modelId="{3C177801-34D2-438C-8114-46F7E7A44E26}" type="presParOf" srcId="{57F7DF55-5BD6-4AC3-B1DE-4CFE5B728FC1}" destId="{5E4F2A4C-2DF7-429A-B1C5-74B326C70135}" srcOrd="0" destOrd="0" presId="urn:microsoft.com/office/officeart/2011/layout/CircleProcess"/>
    <dgm:cxn modelId="{046DB260-B2B3-4E2E-BD94-BCC5B9E55222}" type="presParOf" srcId="{1DA9309B-547B-4F0E-9BB2-06AC1BDB0D17}" destId="{ED3E3FF5-A2C8-460B-9DD2-87484232A1A4}" srcOrd="10" destOrd="0" presId="urn:microsoft.com/office/officeart/2011/layout/CircleProcess"/>
    <dgm:cxn modelId="{2619B374-EEA7-4688-97CB-D92FD76D3314}" type="presParOf" srcId="{ED3E3FF5-A2C8-460B-9DD2-87484232A1A4}" destId="{FB1C6C9D-66D7-4B4F-9F32-E963A1D33946}" srcOrd="0" destOrd="0" presId="urn:microsoft.com/office/officeart/2011/layout/CircleProcess"/>
    <dgm:cxn modelId="{3A49FE16-1F18-43F4-9A14-42682C8D16F3}" type="presParOf" srcId="{1DA9309B-547B-4F0E-9BB2-06AC1BDB0D17}" destId="{5FCC29A4-F62C-424F-B319-A98667DBDFD5}" srcOrd="11" destOrd="0" presId="urn:microsoft.com/office/officeart/2011/layout/CircleProcess"/>
    <dgm:cxn modelId="{FF76F95C-0E86-4413-A0A2-054C3643824C}" type="presParOf" srcId="{1DA9309B-547B-4F0E-9BB2-06AC1BDB0D17}" destId="{6E5BA24B-C7E0-4B38-899D-E1DBC269FEB1}" srcOrd="12" destOrd="0" presId="urn:microsoft.com/office/officeart/2011/layout/CircleProcess"/>
    <dgm:cxn modelId="{ED4F0692-020B-49A5-BE7D-E6DD3BF5ACC6}" type="presParOf" srcId="{6E5BA24B-C7E0-4B38-899D-E1DBC269FEB1}" destId="{EA380AD0-390E-4024-B2FC-A485C6C17FE8}" srcOrd="0" destOrd="0" presId="urn:microsoft.com/office/officeart/2011/layout/CircleProcess"/>
    <dgm:cxn modelId="{031058A4-CC7D-4567-A3F7-7C24A2E98B1A}" type="presParOf" srcId="{1DA9309B-547B-4F0E-9BB2-06AC1BDB0D17}" destId="{33A70637-4272-4DCE-B191-94615C5898D7}" srcOrd="13" destOrd="0" presId="urn:microsoft.com/office/officeart/2011/layout/CircleProcess"/>
    <dgm:cxn modelId="{8A678FE2-249E-4C7B-8C7E-6B45C4288371}" type="presParOf" srcId="{33A70637-4272-4DCE-B191-94615C5898D7}" destId="{D2E8DA74-F65E-422A-961B-25ACDA6FDD12}" srcOrd="0" destOrd="0" presId="urn:microsoft.com/office/officeart/2011/layout/CircleProcess"/>
    <dgm:cxn modelId="{027526A4-A174-4EA1-87E2-3D0FCED24EA9}" type="presParOf" srcId="{1DA9309B-547B-4F0E-9BB2-06AC1BDB0D17}" destId="{0F4A4F7B-D1ED-47FA-BD03-6CF8FE7AF47F}" srcOrd="14" destOrd="0" presId="urn:microsoft.com/office/officeart/2011/layout/CircleProcess"/>
    <dgm:cxn modelId="{F67700B6-3D57-4F4A-965D-D64A48AFA607}" type="presParOf" srcId="{1DA9309B-547B-4F0E-9BB2-06AC1BDB0D17}" destId="{F7DEA191-819C-460D-83E3-2DF20884484C}" srcOrd="15" destOrd="0" presId="urn:microsoft.com/office/officeart/2011/layout/CircleProcess"/>
    <dgm:cxn modelId="{E10606B6-3235-4D62-A933-1F7349B2DB59}" type="presParOf" srcId="{F7DEA191-819C-460D-83E3-2DF20884484C}" destId="{CB6C7DFD-5FFA-4011-AFC4-71B64555532F}" srcOrd="0" destOrd="0" presId="urn:microsoft.com/office/officeart/2011/layout/CircleProcess"/>
    <dgm:cxn modelId="{D6BC52E4-A7CC-4DFE-B977-B4ECDE73BF42}" type="presParOf" srcId="{1DA9309B-547B-4F0E-9BB2-06AC1BDB0D17}" destId="{68D7EC7E-6329-4576-AB9A-DAB3EB9ED8EF}" srcOrd="16" destOrd="0" presId="urn:microsoft.com/office/officeart/2011/layout/CircleProcess"/>
    <dgm:cxn modelId="{86E00D43-E858-462D-9164-1AFFDDB9D886}" type="presParOf" srcId="{68D7EC7E-6329-4576-AB9A-DAB3EB9ED8EF}" destId="{AEC62EE7-08E5-427F-9D67-9B45ABB3AD70}" srcOrd="0" destOrd="0" presId="urn:microsoft.com/office/officeart/2011/layout/CircleProcess"/>
    <dgm:cxn modelId="{A51C5DFE-6C52-4108-93A1-952ACAF4F466}" type="presParOf" srcId="{1DA9309B-547B-4F0E-9BB2-06AC1BDB0D17}" destId="{9820C487-99A9-44AB-A744-50A1A35EE088}" srcOrd="17" destOrd="0" presId="urn:microsoft.com/office/officeart/2011/layout/CircleProcess"/>
    <dgm:cxn modelId="{D9693FD8-5CDB-4C40-B656-E949B708B849}" type="presParOf" srcId="{1DA9309B-547B-4F0E-9BB2-06AC1BDB0D17}" destId="{44A290FD-B7BB-415F-9C91-E0B468CAB0BD}" srcOrd="18" destOrd="0" presId="urn:microsoft.com/office/officeart/2011/layout/CircleProcess"/>
    <dgm:cxn modelId="{8E67353F-1430-4E21-8FA6-01E74F2CE149}" type="presParOf" srcId="{44A290FD-B7BB-415F-9C91-E0B468CAB0BD}" destId="{F4AB8A76-1D7B-48C2-AF34-794AB3FA069B}" srcOrd="0" destOrd="0" presId="urn:microsoft.com/office/officeart/2011/layout/CircleProcess"/>
    <dgm:cxn modelId="{300EA34B-A6D0-49B8-A498-7DF636456974}" type="presParOf" srcId="{1DA9309B-547B-4F0E-9BB2-06AC1BDB0D17}" destId="{C39B444E-623D-4B0B-9F2E-9A6BE7180252}" srcOrd="19" destOrd="0" presId="urn:microsoft.com/office/officeart/2011/layout/CircleProcess"/>
    <dgm:cxn modelId="{9639416C-27ED-40E8-B269-980BDE642A0E}" type="presParOf" srcId="{C39B444E-623D-4B0B-9F2E-9A6BE7180252}" destId="{6CAD6B67-1AA7-4801-848D-E0CC0153083D}" srcOrd="0" destOrd="0" presId="urn:microsoft.com/office/officeart/2011/layout/CircleProcess"/>
    <dgm:cxn modelId="{165F3E43-00F0-4400-8157-B47BFD93B23A}" type="presParOf" srcId="{1DA9309B-547B-4F0E-9BB2-06AC1BDB0D17}" destId="{AF97B880-A733-4775-AD00-0D64C331E228}" srcOrd="20"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0AE2FE-88E8-41DD-8110-EFA7048E3F48}" type="doc">
      <dgm:prSet loTypeId="urn:microsoft.com/office/officeart/2011/layout/RadialPictureList" loCatId="officeonline" qsTypeId="urn:microsoft.com/office/officeart/2005/8/quickstyle/simple1" qsCatId="simple" csTypeId="urn:microsoft.com/office/officeart/2005/8/colors/colorful1" csCatId="colorful" phldr="1"/>
      <dgm:spPr/>
      <dgm:t>
        <a:bodyPr/>
        <a:lstStyle/>
        <a:p>
          <a:endParaRPr lang="en-IN"/>
        </a:p>
      </dgm:t>
    </dgm:pt>
    <dgm:pt modelId="{E0DA49C1-841B-463C-A257-CFFE0E445669}">
      <dgm:prSet phldrT="[Text]" custT="1"/>
      <dgm:spPr/>
      <dgm:t>
        <a:bodyPr/>
        <a:lstStyle/>
        <a:p>
          <a:r>
            <a:rPr lang="en-IN" sz="1800" dirty="0">
              <a:latin typeface="Times New Roman" panose="02020603050405020304" pitchFamily="18" charset="0"/>
              <a:cs typeface="Times New Roman" panose="02020603050405020304" pitchFamily="18" charset="0"/>
            </a:rPr>
            <a:t>MOU</a:t>
          </a:r>
        </a:p>
        <a:p>
          <a:r>
            <a:rPr lang="en-IN" sz="1800" dirty="0">
              <a:latin typeface="Times New Roman" panose="02020603050405020304" pitchFamily="18" charset="0"/>
              <a:cs typeface="Times New Roman" panose="02020603050405020304" pitchFamily="18" charset="0"/>
            </a:rPr>
            <a:t>&amp;</a:t>
          </a:r>
        </a:p>
        <a:p>
          <a:r>
            <a:rPr lang="en-IN" sz="1800" dirty="0">
              <a:latin typeface="Times New Roman" panose="02020603050405020304" pitchFamily="18" charset="0"/>
              <a:cs typeface="Times New Roman" panose="02020603050405020304" pitchFamily="18" charset="0"/>
            </a:rPr>
            <a:t> Collaboration</a:t>
          </a:r>
        </a:p>
      </dgm:t>
    </dgm:pt>
    <dgm:pt modelId="{0C35C67B-571C-4AFA-8D26-CF25E80AF07E}" type="parTrans" cxnId="{5113899B-6D76-4E11-AF25-15CC4CCBAE0B}">
      <dgm:prSet/>
      <dgm:spPr/>
      <dgm:t>
        <a:bodyPr/>
        <a:lstStyle/>
        <a:p>
          <a:endParaRPr lang="en-IN"/>
        </a:p>
      </dgm:t>
    </dgm:pt>
    <dgm:pt modelId="{E1C7B678-6724-4742-AC05-8FDC21E9B1ED}" type="sibTrans" cxnId="{5113899B-6D76-4E11-AF25-15CC4CCBAE0B}">
      <dgm:prSet/>
      <dgm:spPr/>
      <dgm:t>
        <a:bodyPr/>
        <a:lstStyle/>
        <a:p>
          <a:endParaRPr lang="en-IN"/>
        </a:p>
      </dgm:t>
    </dgm:pt>
    <dgm:pt modelId="{107C9AD9-4378-435F-93EB-2F1DBED5361F}">
      <dgm:prSet phldrT="[Text]" custT="1"/>
      <dgm:spPr/>
      <dgm:t>
        <a:bodyPr/>
        <a:lstStyle/>
        <a:p>
          <a:pPr>
            <a:buFont typeface="Times New Roman" panose="02020603050405020304" pitchFamily="18" charset="0"/>
            <a:buChar char="•"/>
          </a:pPr>
          <a:r>
            <a:rPr lang="en-US" sz="1800" dirty="0">
              <a:latin typeface="Times New Roman" panose="02020603050405020304" pitchFamily="18" charset="0"/>
              <a:cs typeface="Times New Roman" panose="02020603050405020304" pitchFamily="18" charset="0"/>
            </a:rPr>
            <a:t>Department of ECE has an MOU with Blekinge Institute of Technology Sweden.  In the assessment period 09 students got admitted in this Scheme.</a:t>
          </a:r>
          <a:endParaRPr lang="en-IN" sz="1800" dirty="0">
            <a:latin typeface="Times New Roman" panose="02020603050405020304" pitchFamily="18" charset="0"/>
            <a:cs typeface="Times New Roman" panose="02020603050405020304" pitchFamily="18" charset="0"/>
          </a:endParaRPr>
        </a:p>
      </dgm:t>
    </dgm:pt>
    <dgm:pt modelId="{8AE5238D-A46A-4072-95F7-9F99849C6C97}" type="parTrans" cxnId="{9BC29990-0F68-4F78-8659-9179488B9D1C}">
      <dgm:prSet/>
      <dgm:spPr/>
      <dgm:t>
        <a:bodyPr/>
        <a:lstStyle/>
        <a:p>
          <a:endParaRPr lang="en-IN"/>
        </a:p>
      </dgm:t>
    </dgm:pt>
    <dgm:pt modelId="{109D4AFB-145A-4478-8DC2-24D185454180}" type="sibTrans" cxnId="{9BC29990-0F68-4F78-8659-9179488B9D1C}">
      <dgm:prSet/>
      <dgm:spPr/>
      <dgm:t>
        <a:bodyPr/>
        <a:lstStyle/>
        <a:p>
          <a:endParaRPr lang="en-IN"/>
        </a:p>
      </dgm:t>
    </dgm:pt>
    <dgm:pt modelId="{68A9FEF1-27B7-473B-8CD5-406345A827E4}">
      <dgm:prSet phldrT="[Text]" custT="1"/>
      <dgm:spPr/>
      <dgm:t>
        <a:bodyPr/>
        <a:lstStyle/>
        <a:p>
          <a:pPr algn="just">
            <a:buFont typeface="Times New Roman" panose="02020603050405020304" pitchFamily="18" charset="0"/>
            <a:buChar char="•"/>
          </a:pPr>
          <a:r>
            <a:rPr lang="en-US" sz="1800" dirty="0" err="1">
              <a:latin typeface="Times New Roman" panose="02020603050405020304" pitchFamily="18" charset="0"/>
              <a:cs typeface="Times New Roman" panose="02020603050405020304" pitchFamily="18" charset="0"/>
            </a:rPr>
            <a:t>M.Tech</a:t>
          </a:r>
          <a:r>
            <a:rPr lang="en-US" sz="1800" dirty="0">
              <a:latin typeface="Times New Roman" panose="02020603050405020304" pitchFamily="18" charset="0"/>
              <a:cs typeface="Times New Roman" panose="02020603050405020304" pitchFamily="18" charset="0"/>
            </a:rPr>
            <a:t> SATCOM &amp; GNSS offered at </a:t>
          </a:r>
          <a:r>
            <a:rPr lang="en-US" sz="1800" b="0" dirty="0">
              <a:latin typeface="Times New Roman" panose="02020603050405020304" pitchFamily="18" charset="0"/>
              <a:cs typeface="Times New Roman" panose="02020603050405020304" pitchFamily="18" charset="0"/>
            </a:rPr>
            <a:t>ISRO</a:t>
          </a:r>
          <a:r>
            <a:rPr lang="en-US" sz="1800" dirty="0">
              <a:latin typeface="Times New Roman" panose="02020603050405020304" pitchFamily="18" charset="0"/>
              <a:cs typeface="Times New Roman" panose="02020603050405020304" pitchFamily="18" charset="0"/>
            </a:rPr>
            <a:t> Ahmedabad under UNESCO program in collaboration with our department. </a:t>
          </a:r>
          <a:endParaRPr lang="en-IN" sz="1800" dirty="0">
            <a:latin typeface="Times New Roman" panose="02020603050405020304" pitchFamily="18" charset="0"/>
            <a:cs typeface="Times New Roman" panose="02020603050405020304" pitchFamily="18" charset="0"/>
          </a:endParaRPr>
        </a:p>
      </dgm:t>
    </dgm:pt>
    <dgm:pt modelId="{CF6D3F10-55EC-41F2-9DE6-F9F26CB00A9A}" type="parTrans" cxnId="{A9A1D193-37E5-44D2-B8F8-1FE60A73CDA6}">
      <dgm:prSet/>
      <dgm:spPr/>
      <dgm:t>
        <a:bodyPr/>
        <a:lstStyle/>
        <a:p>
          <a:endParaRPr lang="en-IN"/>
        </a:p>
      </dgm:t>
    </dgm:pt>
    <dgm:pt modelId="{AE7D378D-F4B4-4496-B8CA-9B2F3E5EC873}" type="sibTrans" cxnId="{A9A1D193-37E5-44D2-B8F8-1FE60A73CDA6}">
      <dgm:prSet/>
      <dgm:spPr/>
      <dgm:t>
        <a:bodyPr/>
        <a:lstStyle/>
        <a:p>
          <a:endParaRPr lang="en-IN"/>
        </a:p>
      </dgm:t>
    </dgm:pt>
    <dgm:pt modelId="{8A48208D-57A2-4A21-801C-ED8B6528D033}">
      <dgm:prSet phldrT="[Text]" custT="1"/>
      <dgm:spPr/>
      <dgm:t>
        <a:bodyPr/>
        <a:lstStyle/>
        <a:p>
          <a:pPr algn="just"/>
          <a:r>
            <a:rPr lang="en-IN" sz="1800" dirty="0">
              <a:latin typeface="Times New Roman" panose="02020603050405020304" pitchFamily="18" charset="0"/>
              <a:cs typeface="Times New Roman" panose="02020603050405020304" pitchFamily="18" charset="0"/>
            </a:rPr>
            <a:t>The MOU between Andhra University and Indian Army for the establishment of  Centre for Defence Studies.</a:t>
          </a:r>
        </a:p>
      </dgm:t>
    </dgm:pt>
    <dgm:pt modelId="{F5C30AB1-3320-4B48-A699-276AD0226783}" type="parTrans" cxnId="{B764E40D-3856-4E42-A3AE-DDF39AA71CFD}">
      <dgm:prSet/>
      <dgm:spPr/>
      <dgm:t>
        <a:bodyPr/>
        <a:lstStyle/>
        <a:p>
          <a:endParaRPr lang="en-IN"/>
        </a:p>
      </dgm:t>
    </dgm:pt>
    <dgm:pt modelId="{AFCFF326-3493-4190-BA6A-2E2598491058}" type="sibTrans" cxnId="{B764E40D-3856-4E42-A3AE-DDF39AA71CFD}">
      <dgm:prSet/>
      <dgm:spPr/>
      <dgm:t>
        <a:bodyPr/>
        <a:lstStyle/>
        <a:p>
          <a:endParaRPr lang="en-IN"/>
        </a:p>
      </dgm:t>
    </dgm:pt>
    <dgm:pt modelId="{CE234820-CA80-4B8C-A50F-DC0330B54982}">
      <dgm:prSet phldrT="[Text]" custT="1"/>
      <dgm:spPr/>
      <dgm:t>
        <a:bodyPr/>
        <a:lstStyle/>
        <a:p>
          <a:pPr algn="just"/>
          <a:r>
            <a:rPr lang="en-US" sz="1800" b="0" i="0" dirty="0">
              <a:latin typeface="Times New Roman" panose="02020603050405020304" pitchFamily="18" charset="0"/>
              <a:cs typeface="Times New Roman" panose="02020603050405020304" pitchFamily="18" charset="0"/>
            </a:rPr>
            <a:t>MOU between the Bureau of Indian Standards (BIS), Ministry of Consumer Affairs, Food &amp; Public Distribution, Govt. of India and Andhra University College of Engineering.</a:t>
          </a:r>
          <a:endParaRPr lang="en-IN" sz="1800" dirty="0">
            <a:latin typeface="Times New Roman" panose="02020603050405020304" pitchFamily="18" charset="0"/>
            <a:cs typeface="Times New Roman" panose="02020603050405020304" pitchFamily="18" charset="0"/>
          </a:endParaRPr>
        </a:p>
      </dgm:t>
    </dgm:pt>
    <dgm:pt modelId="{208B898F-7D02-408B-9AD2-127E71548422}" type="parTrans" cxnId="{0C61A13F-35FC-4257-9894-06531F852167}">
      <dgm:prSet/>
      <dgm:spPr/>
      <dgm:t>
        <a:bodyPr/>
        <a:lstStyle/>
        <a:p>
          <a:endParaRPr lang="en-IN"/>
        </a:p>
      </dgm:t>
    </dgm:pt>
    <dgm:pt modelId="{4CBF2597-1B37-4CE8-AD49-8DEBF260B62A}" type="sibTrans" cxnId="{0C61A13F-35FC-4257-9894-06531F852167}">
      <dgm:prSet/>
      <dgm:spPr/>
      <dgm:t>
        <a:bodyPr/>
        <a:lstStyle/>
        <a:p>
          <a:endParaRPr lang="en-IN"/>
        </a:p>
      </dgm:t>
    </dgm:pt>
    <dgm:pt modelId="{09E8694E-11EE-431E-95DD-A53644C75891}">
      <dgm:prSet phldrT="[Text]" phldr="1" custScaleY="55972" custLinFactNeighborX="-59129" custLinFactNeighborY="4694"/>
      <dgm:spPr/>
      <dgm:t>
        <a:bodyPr/>
        <a:lstStyle/>
        <a:p>
          <a:endParaRPr lang="en-IN" dirty="0">
            <a:latin typeface="Times New Roman" panose="02020603050405020304" pitchFamily="18" charset="0"/>
            <a:cs typeface="Times New Roman" panose="02020603050405020304" pitchFamily="18" charset="0"/>
          </a:endParaRPr>
        </a:p>
      </dgm:t>
    </dgm:pt>
    <dgm:pt modelId="{BE31169D-7232-4B07-B723-694E8E18F312}" type="parTrans" cxnId="{F87BEE8A-1559-4BBD-BBB0-03698338391E}">
      <dgm:prSet/>
      <dgm:spPr/>
      <dgm:t>
        <a:bodyPr/>
        <a:lstStyle/>
        <a:p>
          <a:endParaRPr lang="en-IN"/>
        </a:p>
      </dgm:t>
    </dgm:pt>
    <dgm:pt modelId="{69D8A083-D93C-4E35-A9B1-E3463B1C5B2E}" type="sibTrans" cxnId="{F87BEE8A-1559-4BBD-BBB0-03698338391E}">
      <dgm:prSet/>
      <dgm:spPr/>
      <dgm:t>
        <a:bodyPr/>
        <a:lstStyle/>
        <a:p>
          <a:endParaRPr lang="en-IN"/>
        </a:p>
      </dgm:t>
    </dgm:pt>
    <dgm:pt modelId="{9A4A5714-CFE0-42F3-94A2-EF573ACCB19B}" type="pres">
      <dgm:prSet presAssocID="{CD0AE2FE-88E8-41DD-8110-EFA7048E3F48}" presName="Name0" presStyleCnt="0">
        <dgm:presLayoutVars>
          <dgm:chMax val="1"/>
          <dgm:chPref val="1"/>
          <dgm:dir/>
          <dgm:resizeHandles/>
        </dgm:presLayoutVars>
      </dgm:prSet>
      <dgm:spPr/>
    </dgm:pt>
    <dgm:pt modelId="{B49B3EF6-F013-4189-93A1-89C6FE1BF2FD}" type="pres">
      <dgm:prSet presAssocID="{E0DA49C1-841B-463C-A257-CFFE0E445669}" presName="Parent" presStyleLbl="node1" presStyleIdx="0" presStyleCnt="2" custScaleY="77143" custLinFactNeighborX="-99903" custLinFactNeighborY="-8160">
        <dgm:presLayoutVars>
          <dgm:chMax val="4"/>
          <dgm:chPref val="3"/>
        </dgm:presLayoutVars>
      </dgm:prSet>
      <dgm:spPr/>
    </dgm:pt>
    <dgm:pt modelId="{613AF0C9-6AA5-4835-B713-0AC973461D8F}" type="pres">
      <dgm:prSet presAssocID="{107C9AD9-4378-435F-93EB-2F1DBED5361F}" presName="Accent" presStyleLbl="node1" presStyleIdx="1" presStyleCnt="2" custLinFactNeighborX="-42563" custLinFactNeighborY="1469"/>
      <dgm:spPr/>
    </dgm:pt>
    <dgm:pt modelId="{84D7C278-F291-40A5-AA88-C181C3A77FA5}" type="pres">
      <dgm:prSet presAssocID="{107C9AD9-4378-435F-93EB-2F1DBED5361F}" presName="Image1" presStyleLbl="fgImgPlace1" presStyleIdx="0" presStyleCnt="4" custScaleX="76690" custScaleY="78846" custLinFactX="-58975" custLinFactNeighborX="-100000" custLinFactNeighborY="6271"/>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pt>
    <dgm:pt modelId="{5B89B5A0-20B6-4267-A710-9E2D132D32F7}" type="pres">
      <dgm:prSet presAssocID="{107C9AD9-4378-435F-93EB-2F1DBED5361F}" presName="Child1" presStyleLbl="revTx" presStyleIdx="0" presStyleCnt="4" custScaleX="380014" custScaleY="50251" custLinFactNeighborX="72146" custLinFactNeighborY="13812">
        <dgm:presLayoutVars>
          <dgm:chMax val="0"/>
          <dgm:chPref val="0"/>
          <dgm:bulletEnabled val="1"/>
        </dgm:presLayoutVars>
      </dgm:prSet>
      <dgm:spPr/>
    </dgm:pt>
    <dgm:pt modelId="{FEDE6405-A0F8-430C-83C9-CB36226F52B3}" type="pres">
      <dgm:prSet presAssocID="{68A9FEF1-27B7-473B-8CD5-406345A827E4}" presName="Image2" presStyleCnt="0"/>
      <dgm:spPr/>
    </dgm:pt>
    <dgm:pt modelId="{A33D715F-DDBF-46C0-8820-25ACE1352DEE}" type="pres">
      <dgm:prSet presAssocID="{68A9FEF1-27B7-473B-8CD5-406345A827E4}" presName="Image" presStyleLbl="fgImgPlace1" presStyleIdx="1" presStyleCnt="4" custScaleX="74218" custScaleY="81547" custLinFactX="-78037" custLinFactNeighborX="-100000" custLinFactNeighborY="-1253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2000" r="-32000"/>
          </a:stretch>
        </a:blipFill>
      </dgm:spPr>
    </dgm:pt>
    <dgm:pt modelId="{E4FEBB6A-687E-4CB0-8A33-AAB5B660B878}" type="pres">
      <dgm:prSet presAssocID="{68A9FEF1-27B7-473B-8CD5-406345A827E4}" presName="Child2" presStyleLbl="revTx" presStyleIdx="1" presStyleCnt="4" custScaleX="375682" custScaleY="51907" custLinFactNeighborX="23947" custLinFactNeighborY="-17055">
        <dgm:presLayoutVars>
          <dgm:chMax val="0"/>
          <dgm:chPref val="0"/>
          <dgm:bulletEnabled val="1"/>
        </dgm:presLayoutVars>
      </dgm:prSet>
      <dgm:spPr/>
    </dgm:pt>
    <dgm:pt modelId="{315168A4-6EEF-4CD7-BF15-976A1ED8308F}" type="pres">
      <dgm:prSet presAssocID="{8A48208D-57A2-4A21-801C-ED8B6528D033}" presName="Image3" presStyleCnt="0"/>
      <dgm:spPr/>
    </dgm:pt>
    <dgm:pt modelId="{76426EE9-750E-403F-B0CC-E6AD29B6D91A}" type="pres">
      <dgm:prSet presAssocID="{8A48208D-57A2-4A21-801C-ED8B6528D033}" presName="Image" presStyleLbl="fgImgPlace1" presStyleIdx="2" presStyleCnt="4" custScaleX="75251" custScaleY="78052" custLinFactX="-65329" custLinFactNeighborX="-100000" custLinFactNeighborY="2752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8000" r="-28000"/>
          </a:stretch>
        </a:blipFill>
      </dgm:spPr>
    </dgm:pt>
    <dgm:pt modelId="{627FB064-8E05-4422-9F97-A7F5BF1B1C68}" type="pres">
      <dgm:prSet presAssocID="{8A48208D-57A2-4A21-801C-ED8B6528D033}" presName="Child3" presStyleLbl="revTx" presStyleIdx="2" presStyleCnt="4" custScaleX="365791" custScaleY="55972" custLinFactNeighborX="23231" custLinFactNeighborY="-69280">
        <dgm:presLayoutVars>
          <dgm:chMax val="0"/>
          <dgm:chPref val="0"/>
          <dgm:bulletEnabled val="1"/>
        </dgm:presLayoutVars>
      </dgm:prSet>
      <dgm:spPr/>
    </dgm:pt>
    <dgm:pt modelId="{D28CE218-5708-4856-8554-82CF81599BBF}" type="pres">
      <dgm:prSet presAssocID="{CE234820-CA80-4B8C-A50F-DC0330B54982}" presName="Image4" presStyleCnt="0"/>
      <dgm:spPr/>
    </dgm:pt>
    <dgm:pt modelId="{7DE6C4D6-76BA-4824-94A5-8B1D45E99EEA}" type="pres">
      <dgm:prSet presAssocID="{CE234820-CA80-4B8C-A50F-DC0330B54982}" presName="Image" presStyleLbl="fgImgPlace1" presStyleIdx="3" presStyleCnt="4" custScaleX="75251" custScaleY="78052" custLinFactX="-58975" custLinFactNeighborX="-100000" custLinFactNeighborY="620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dgm:spPr>
    </dgm:pt>
    <dgm:pt modelId="{7DABA22A-2184-40F4-90DA-58FBC526261B}" type="pres">
      <dgm:prSet presAssocID="{CE234820-CA80-4B8C-A50F-DC0330B54982}" presName="Child4" presStyleLbl="revTx" presStyleIdx="3" presStyleCnt="4" custScaleX="402555" custScaleY="55972" custLinFactNeighborX="45624" custLinFactNeighborY="7131">
        <dgm:presLayoutVars>
          <dgm:chMax val="0"/>
          <dgm:chPref val="0"/>
          <dgm:bulletEnabled val="1"/>
        </dgm:presLayoutVars>
      </dgm:prSet>
      <dgm:spPr/>
    </dgm:pt>
  </dgm:ptLst>
  <dgm:cxnLst>
    <dgm:cxn modelId="{B764E40D-3856-4E42-A3AE-DDF39AA71CFD}" srcId="{E0DA49C1-841B-463C-A257-CFFE0E445669}" destId="{8A48208D-57A2-4A21-801C-ED8B6528D033}" srcOrd="2" destOrd="0" parTransId="{F5C30AB1-3320-4B48-A699-276AD0226783}" sibTransId="{AFCFF326-3493-4190-BA6A-2E2598491058}"/>
    <dgm:cxn modelId="{0C61A13F-35FC-4257-9894-06531F852167}" srcId="{E0DA49C1-841B-463C-A257-CFFE0E445669}" destId="{CE234820-CA80-4B8C-A50F-DC0330B54982}" srcOrd="3" destOrd="0" parTransId="{208B898F-7D02-408B-9AD2-127E71548422}" sibTransId="{4CBF2597-1B37-4CE8-AD49-8DEBF260B62A}"/>
    <dgm:cxn modelId="{22714B58-84EF-416F-9808-CD4CE4F4645F}" type="presOf" srcId="{8A48208D-57A2-4A21-801C-ED8B6528D033}" destId="{627FB064-8E05-4422-9F97-A7F5BF1B1C68}" srcOrd="0" destOrd="0" presId="urn:microsoft.com/office/officeart/2011/layout/RadialPictureList"/>
    <dgm:cxn modelId="{730BF183-9E53-4861-963C-C25764509F45}" type="presOf" srcId="{CD0AE2FE-88E8-41DD-8110-EFA7048E3F48}" destId="{9A4A5714-CFE0-42F3-94A2-EF573ACCB19B}" srcOrd="0" destOrd="0" presId="urn:microsoft.com/office/officeart/2011/layout/RadialPictureList"/>
    <dgm:cxn modelId="{F87BEE8A-1559-4BBD-BBB0-03698338391E}" srcId="{E0DA49C1-841B-463C-A257-CFFE0E445669}" destId="{09E8694E-11EE-431E-95DD-A53644C75891}" srcOrd="4" destOrd="0" parTransId="{BE31169D-7232-4B07-B723-694E8E18F312}" sibTransId="{69D8A083-D93C-4E35-A9B1-E3463B1C5B2E}"/>
    <dgm:cxn modelId="{9BC29990-0F68-4F78-8659-9179488B9D1C}" srcId="{E0DA49C1-841B-463C-A257-CFFE0E445669}" destId="{107C9AD9-4378-435F-93EB-2F1DBED5361F}" srcOrd="0" destOrd="0" parTransId="{8AE5238D-A46A-4072-95F7-9F99849C6C97}" sibTransId="{109D4AFB-145A-4478-8DC2-24D185454180}"/>
    <dgm:cxn modelId="{F4268C91-4103-4469-A6F2-4D1E418BCA90}" type="presOf" srcId="{CE234820-CA80-4B8C-A50F-DC0330B54982}" destId="{7DABA22A-2184-40F4-90DA-58FBC526261B}" srcOrd="0" destOrd="0" presId="urn:microsoft.com/office/officeart/2011/layout/RadialPictureList"/>
    <dgm:cxn modelId="{A9A1D193-37E5-44D2-B8F8-1FE60A73CDA6}" srcId="{E0DA49C1-841B-463C-A257-CFFE0E445669}" destId="{68A9FEF1-27B7-473B-8CD5-406345A827E4}" srcOrd="1" destOrd="0" parTransId="{CF6D3F10-55EC-41F2-9DE6-F9F26CB00A9A}" sibTransId="{AE7D378D-F4B4-4496-B8CA-9B2F3E5EC873}"/>
    <dgm:cxn modelId="{6535FC97-175C-48FC-B20A-24DB25A27382}" type="presOf" srcId="{107C9AD9-4378-435F-93EB-2F1DBED5361F}" destId="{5B89B5A0-20B6-4267-A710-9E2D132D32F7}" srcOrd="0" destOrd="0" presId="urn:microsoft.com/office/officeart/2011/layout/RadialPictureList"/>
    <dgm:cxn modelId="{8FB4509A-2BD8-4FA9-99FF-012C0734D944}" type="presOf" srcId="{68A9FEF1-27B7-473B-8CD5-406345A827E4}" destId="{E4FEBB6A-687E-4CB0-8A33-AAB5B660B878}" srcOrd="0" destOrd="0" presId="urn:microsoft.com/office/officeart/2011/layout/RadialPictureList"/>
    <dgm:cxn modelId="{5113899B-6D76-4E11-AF25-15CC4CCBAE0B}" srcId="{CD0AE2FE-88E8-41DD-8110-EFA7048E3F48}" destId="{E0DA49C1-841B-463C-A257-CFFE0E445669}" srcOrd="0" destOrd="0" parTransId="{0C35C67B-571C-4AFA-8D26-CF25E80AF07E}" sibTransId="{E1C7B678-6724-4742-AC05-8FDC21E9B1ED}"/>
    <dgm:cxn modelId="{F03C28CE-54D2-445D-BA44-011E42821542}" type="presOf" srcId="{E0DA49C1-841B-463C-A257-CFFE0E445669}" destId="{B49B3EF6-F013-4189-93A1-89C6FE1BF2FD}" srcOrd="0" destOrd="0" presId="urn:microsoft.com/office/officeart/2011/layout/RadialPictureList"/>
    <dgm:cxn modelId="{63E22D58-D86E-4A0E-A4E5-2670EFFB94D6}" type="presParOf" srcId="{9A4A5714-CFE0-42F3-94A2-EF573ACCB19B}" destId="{B49B3EF6-F013-4189-93A1-89C6FE1BF2FD}" srcOrd="0" destOrd="0" presId="urn:microsoft.com/office/officeart/2011/layout/RadialPictureList"/>
    <dgm:cxn modelId="{C8C76DD0-91B0-4257-B660-9BAE9208F430}" type="presParOf" srcId="{9A4A5714-CFE0-42F3-94A2-EF573ACCB19B}" destId="{613AF0C9-6AA5-4835-B713-0AC973461D8F}" srcOrd="1" destOrd="0" presId="urn:microsoft.com/office/officeart/2011/layout/RadialPictureList"/>
    <dgm:cxn modelId="{B474ADAF-C076-458E-A880-2D52790643DE}" type="presParOf" srcId="{9A4A5714-CFE0-42F3-94A2-EF573ACCB19B}" destId="{84D7C278-F291-40A5-AA88-C181C3A77FA5}" srcOrd="2" destOrd="0" presId="urn:microsoft.com/office/officeart/2011/layout/RadialPictureList"/>
    <dgm:cxn modelId="{0DA72F92-618E-4232-B48C-31BF061C2A31}" type="presParOf" srcId="{9A4A5714-CFE0-42F3-94A2-EF573ACCB19B}" destId="{5B89B5A0-20B6-4267-A710-9E2D132D32F7}" srcOrd="3" destOrd="0" presId="urn:microsoft.com/office/officeart/2011/layout/RadialPictureList"/>
    <dgm:cxn modelId="{5C752CEC-942F-4B59-BF33-A9083554B465}" type="presParOf" srcId="{9A4A5714-CFE0-42F3-94A2-EF573ACCB19B}" destId="{FEDE6405-A0F8-430C-83C9-CB36226F52B3}" srcOrd="4" destOrd="0" presId="urn:microsoft.com/office/officeart/2011/layout/RadialPictureList"/>
    <dgm:cxn modelId="{715F61AD-5C93-412F-AE63-8EF5805D972C}" type="presParOf" srcId="{FEDE6405-A0F8-430C-83C9-CB36226F52B3}" destId="{A33D715F-DDBF-46C0-8820-25ACE1352DEE}" srcOrd="0" destOrd="0" presId="urn:microsoft.com/office/officeart/2011/layout/RadialPictureList"/>
    <dgm:cxn modelId="{8CC55312-15C3-4616-BA3B-498A821C7505}" type="presParOf" srcId="{9A4A5714-CFE0-42F3-94A2-EF573ACCB19B}" destId="{E4FEBB6A-687E-4CB0-8A33-AAB5B660B878}" srcOrd="5" destOrd="0" presId="urn:microsoft.com/office/officeart/2011/layout/RadialPictureList"/>
    <dgm:cxn modelId="{11D73FE2-D67D-4FA5-8AD9-BDC76E0B54AD}" type="presParOf" srcId="{9A4A5714-CFE0-42F3-94A2-EF573ACCB19B}" destId="{315168A4-6EEF-4CD7-BF15-976A1ED8308F}" srcOrd="6" destOrd="0" presId="urn:microsoft.com/office/officeart/2011/layout/RadialPictureList"/>
    <dgm:cxn modelId="{A77AC9F8-E8E4-469E-ACB7-A666504842E6}" type="presParOf" srcId="{315168A4-6EEF-4CD7-BF15-976A1ED8308F}" destId="{76426EE9-750E-403F-B0CC-E6AD29B6D91A}" srcOrd="0" destOrd="0" presId="urn:microsoft.com/office/officeart/2011/layout/RadialPictureList"/>
    <dgm:cxn modelId="{7FEE4600-4E6B-46FB-8485-487DFBAD6CFE}" type="presParOf" srcId="{9A4A5714-CFE0-42F3-94A2-EF573ACCB19B}" destId="{627FB064-8E05-4422-9F97-A7F5BF1B1C68}" srcOrd="7" destOrd="0" presId="urn:microsoft.com/office/officeart/2011/layout/RadialPictureList"/>
    <dgm:cxn modelId="{36E7B442-1178-4F62-8788-57470513AEB3}" type="presParOf" srcId="{9A4A5714-CFE0-42F3-94A2-EF573ACCB19B}" destId="{D28CE218-5708-4856-8554-82CF81599BBF}" srcOrd="8" destOrd="0" presId="urn:microsoft.com/office/officeart/2011/layout/RadialPictureList"/>
    <dgm:cxn modelId="{D0D0DAC3-A0C8-480D-97FC-22653A54F7D2}" type="presParOf" srcId="{D28CE218-5708-4856-8554-82CF81599BBF}" destId="{7DE6C4D6-76BA-4824-94A5-8B1D45E99EEA}" srcOrd="0" destOrd="0" presId="urn:microsoft.com/office/officeart/2011/layout/RadialPictureList"/>
    <dgm:cxn modelId="{704E4378-151A-455F-8285-0BB07BC2070C}" type="presParOf" srcId="{9A4A5714-CFE0-42F3-94A2-EF573ACCB19B}" destId="{7DABA22A-2184-40F4-90DA-58FBC526261B}"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D2E7E7-F7AF-48FF-8366-B786473E8FF0}" type="doc">
      <dgm:prSet loTypeId="urn:microsoft.com/office/officeart/2005/8/layout/chevron1" loCatId="process" qsTypeId="urn:microsoft.com/office/officeart/2005/8/quickstyle/simple1" qsCatId="simple" csTypeId="urn:microsoft.com/office/officeart/2005/8/colors/accent1_4" csCatId="accent1" phldr="1"/>
      <dgm:spPr/>
    </dgm:pt>
    <dgm:pt modelId="{99810211-5F13-4862-9434-A9EE8D4A7919}">
      <dgm:prSet phldrT="[Text]"/>
      <dgm:spPr/>
      <dgm:t>
        <a:bodyPr/>
        <a:lstStyle/>
        <a:p>
          <a:pPr algn="ctr"/>
          <a:r>
            <a:rPr lang="en-US" dirty="0">
              <a:solidFill>
                <a:srgbClr val="FFC000"/>
              </a:solidFill>
              <a:latin typeface="Times New Roman" panose="02020603050405020304" pitchFamily="18" charset="0"/>
              <a:cs typeface="Times New Roman" panose="02020603050405020304" pitchFamily="18" charset="0"/>
            </a:rPr>
            <a:t>Faculty Achievements</a:t>
          </a:r>
          <a:endParaRPr lang="en-IN" dirty="0">
            <a:solidFill>
              <a:srgbClr val="FFC000"/>
            </a:solidFill>
            <a:latin typeface="Times New Roman" panose="02020603050405020304" pitchFamily="18" charset="0"/>
            <a:cs typeface="Times New Roman" panose="02020603050405020304" pitchFamily="18" charset="0"/>
          </a:endParaRPr>
        </a:p>
      </dgm:t>
    </dgm:pt>
    <dgm:pt modelId="{F587E7A4-C97B-4873-8CC7-079F6CB2FC44}" type="parTrans" cxnId="{D9C1322D-97FC-4F2A-8951-20678273F34C}">
      <dgm:prSet/>
      <dgm:spPr/>
      <dgm:t>
        <a:bodyPr/>
        <a:lstStyle/>
        <a:p>
          <a:endParaRPr lang="en-IN"/>
        </a:p>
      </dgm:t>
    </dgm:pt>
    <dgm:pt modelId="{38CD5366-CB39-474D-8435-5E9E306D88BF}" type="sibTrans" cxnId="{D9C1322D-97FC-4F2A-8951-20678273F34C}">
      <dgm:prSet/>
      <dgm:spPr/>
      <dgm:t>
        <a:bodyPr/>
        <a:lstStyle/>
        <a:p>
          <a:endParaRPr lang="en-IN"/>
        </a:p>
      </dgm:t>
    </dgm:pt>
    <dgm:pt modelId="{3FF2D25D-70B0-4696-B184-EA906C6EDB50}" type="pres">
      <dgm:prSet presAssocID="{CDD2E7E7-F7AF-48FF-8366-B786473E8FF0}" presName="Name0" presStyleCnt="0">
        <dgm:presLayoutVars>
          <dgm:dir/>
          <dgm:animLvl val="lvl"/>
          <dgm:resizeHandles val="exact"/>
        </dgm:presLayoutVars>
      </dgm:prSet>
      <dgm:spPr/>
    </dgm:pt>
    <dgm:pt modelId="{B3DA352C-F002-45BA-B87E-F438DBE16B9E}" type="pres">
      <dgm:prSet presAssocID="{99810211-5F13-4862-9434-A9EE8D4A7919}" presName="parTxOnly" presStyleLbl="node1" presStyleIdx="0" presStyleCnt="1" custLinFactNeighborX="13796" custLinFactNeighborY="-14618">
        <dgm:presLayoutVars>
          <dgm:chMax val="0"/>
          <dgm:chPref val="0"/>
          <dgm:bulletEnabled val="1"/>
        </dgm:presLayoutVars>
      </dgm:prSet>
      <dgm:spPr/>
    </dgm:pt>
  </dgm:ptLst>
  <dgm:cxnLst>
    <dgm:cxn modelId="{D9C1322D-97FC-4F2A-8951-20678273F34C}" srcId="{CDD2E7E7-F7AF-48FF-8366-B786473E8FF0}" destId="{99810211-5F13-4862-9434-A9EE8D4A7919}" srcOrd="0" destOrd="0" parTransId="{F587E7A4-C97B-4873-8CC7-079F6CB2FC44}" sibTransId="{38CD5366-CB39-474D-8435-5E9E306D88BF}"/>
    <dgm:cxn modelId="{6F1A8B39-4C7A-43FE-8826-4120E04CC1AD}" type="presOf" srcId="{99810211-5F13-4862-9434-A9EE8D4A7919}" destId="{B3DA352C-F002-45BA-B87E-F438DBE16B9E}" srcOrd="0" destOrd="0" presId="urn:microsoft.com/office/officeart/2005/8/layout/chevron1"/>
    <dgm:cxn modelId="{0B89515C-425C-4D71-BBAF-A892102F865C}" type="presOf" srcId="{CDD2E7E7-F7AF-48FF-8366-B786473E8FF0}" destId="{3FF2D25D-70B0-4696-B184-EA906C6EDB50}" srcOrd="0" destOrd="0" presId="urn:microsoft.com/office/officeart/2005/8/layout/chevron1"/>
    <dgm:cxn modelId="{600416B0-77FE-4D61-A76C-6773F3F20DD0}" type="presParOf" srcId="{3FF2D25D-70B0-4696-B184-EA906C6EDB50}" destId="{B3DA352C-F002-45BA-B87E-F438DBE16B9E}"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5A537C-E84B-4DA6-B7D9-74FA07D01AD5}"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IN"/>
        </a:p>
      </dgm:t>
    </dgm:pt>
    <dgm:pt modelId="{CF67313A-E4C4-453D-93F7-D41FE2ECD58F}">
      <dgm:prSet phldrT="[Text]" custT="1"/>
      <dgm:spPr/>
      <dgm:t>
        <a:bodyPr/>
        <a:lstStyle/>
        <a:p>
          <a:pPr algn="l"/>
          <a:r>
            <a:rPr lang="en-IN" sz="1800" b="1" dirty="0">
              <a:latin typeface="Times New Roman" panose="02020603050405020304" pitchFamily="18" charset="0"/>
              <a:cs typeface="Times New Roman" panose="02020603050405020304" pitchFamily="18" charset="0"/>
            </a:rPr>
            <a:t>Sr. Prof. G. </a:t>
          </a:r>
          <a:r>
            <a:rPr lang="en-IN" sz="1800" b="1" dirty="0" err="1">
              <a:latin typeface="Times New Roman" panose="02020603050405020304" pitchFamily="18" charset="0"/>
              <a:cs typeface="Times New Roman" panose="02020603050405020304" pitchFamily="18" charset="0"/>
            </a:rPr>
            <a:t>Sashibhushana</a:t>
          </a:r>
          <a:r>
            <a:rPr lang="en-IN" sz="1800" b="1" dirty="0">
              <a:latin typeface="Times New Roman" panose="02020603050405020304" pitchFamily="18" charset="0"/>
              <a:cs typeface="Times New Roman" panose="02020603050405020304" pitchFamily="18" charset="0"/>
            </a:rPr>
            <a:t> Rao    </a:t>
          </a:r>
        </a:p>
        <a:p>
          <a:pPr algn="l"/>
          <a:r>
            <a:rPr lang="en-IN" sz="1200" b="1" dirty="0">
              <a:latin typeface="Times New Roman" panose="02020603050405020304" pitchFamily="18" charset="0"/>
              <a:cs typeface="Times New Roman" panose="02020603050405020304" pitchFamily="18" charset="0"/>
            </a:rPr>
            <a:t>Principal, AUCE.</a:t>
          </a:r>
        </a:p>
        <a:p>
          <a:pPr algn="l"/>
          <a:r>
            <a:rPr lang="en-US" sz="1200" dirty="0">
              <a:latin typeface="Times New Roman" panose="02020603050405020304" pitchFamily="18" charset="0"/>
              <a:cs typeface="Times New Roman" panose="02020603050405020304" pitchFamily="18" charset="0"/>
            </a:rPr>
            <a:t>Chairman-Board of Studies, Dr. B.R Ambedkar University.</a:t>
          </a:r>
        </a:p>
        <a:p>
          <a:pPr algn="l"/>
          <a:r>
            <a:rPr lang="en-US" sz="1200" dirty="0">
              <a:latin typeface="Times New Roman" panose="02020603050405020304" pitchFamily="18" charset="0"/>
              <a:cs typeface="Times New Roman" panose="02020603050405020304" pitchFamily="18" charset="0"/>
            </a:rPr>
            <a:t>Chairman-Board of Studies, </a:t>
          </a:r>
          <a:r>
            <a:rPr lang="en-US" sz="1200" dirty="0" err="1">
              <a:latin typeface="Times New Roman" panose="02020603050405020304" pitchFamily="18" charset="0"/>
              <a:cs typeface="Times New Roman" panose="02020603050405020304" pitchFamily="18" charset="0"/>
            </a:rPr>
            <a:t>Adikavi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Nannaya</a:t>
          </a:r>
          <a:r>
            <a:rPr lang="en-US" sz="1200" dirty="0">
              <a:latin typeface="Times New Roman" panose="02020603050405020304" pitchFamily="18" charset="0"/>
              <a:cs typeface="Times New Roman" panose="02020603050405020304" pitchFamily="18" charset="0"/>
            </a:rPr>
            <a:t> University.</a:t>
          </a:r>
        </a:p>
        <a:p>
          <a:pPr algn="l"/>
          <a:r>
            <a:rPr lang="en-US" sz="1200" dirty="0">
              <a:latin typeface="Times New Roman" panose="02020603050405020304" pitchFamily="18" charset="0"/>
              <a:cs typeface="Times New Roman" panose="02020603050405020304" pitchFamily="18" charset="0"/>
            </a:rPr>
            <a:t>Served as Chairman-Board of Studies Dept of ECE, AUCE.</a:t>
          </a:r>
          <a:endParaRPr lang="en-IN" sz="1200" b="0" dirty="0">
            <a:latin typeface="Times New Roman" panose="02020603050405020304" pitchFamily="18" charset="0"/>
            <a:cs typeface="Times New Roman" panose="02020603050405020304" pitchFamily="18" charset="0"/>
          </a:endParaRPr>
        </a:p>
        <a:p>
          <a:pPr algn="l"/>
          <a:endParaRPr lang="en-IN" sz="1800" b="0" dirty="0">
            <a:latin typeface="Times New Roman" panose="02020603050405020304" pitchFamily="18" charset="0"/>
            <a:cs typeface="Times New Roman" panose="02020603050405020304" pitchFamily="18" charset="0"/>
          </a:endParaRPr>
        </a:p>
        <a:p>
          <a:pPr algn="l"/>
          <a:r>
            <a:rPr lang="en-IN" sz="1800" b="0" dirty="0">
              <a:latin typeface="Times New Roman" panose="02020603050405020304" pitchFamily="18" charset="0"/>
              <a:cs typeface="Times New Roman" panose="02020603050405020304" pitchFamily="18" charset="0"/>
            </a:rPr>
            <a:t>  </a:t>
          </a:r>
          <a:endParaRPr lang="en-IN" sz="1800" b="1" dirty="0">
            <a:latin typeface="Times New Roman" panose="02020603050405020304" pitchFamily="18" charset="0"/>
            <a:cs typeface="Times New Roman" panose="02020603050405020304" pitchFamily="18" charset="0"/>
          </a:endParaRPr>
        </a:p>
      </dgm:t>
    </dgm:pt>
    <dgm:pt modelId="{F27BCB1B-30A7-4358-9A8A-AB56EF0A8947}" type="parTrans" cxnId="{2D753E4C-44A3-422A-98F5-282974E9D509}">
      <dgm:prSet/>
      <dgm:spPr/>
      <dgm:t>
        <a:bodyPr/>
        <a:lstStyle/>
        <a:p>
          <a:endParaRPr lang="en-IN"/>
        </a:p>
      </dgm:t>
    </dgm:pt>
    <dgm:pt modelId="{E532D477-B88B-4E92-9AF0-1B653A61AF69}" type="sibTrans" cxnId="{2D753E4C-44A3-422A-98F5-282974E9D509}">
      <dgm:prSet/>
      <dgm:spPr/>
      <dgm:t>
        <a:bodyPr/>
        <a:lstStyle/>
        <a:p>
          <a:endParaRPr lang="en-IN"/>
        </a:p>
      </dgm:t>
    </dgm:pt>
    <dgm:pt modelId="{67D8E532-068E-4FF5-B6FF-BC0B9C3765EE}">
      <dgm:prSet phldrT="[Text]" custT="1"/>
      <dgm:spPr/>
      <dgm:t>
        <a:bodyPr/>
        <a:lstStyle/>
        <a:p>
          <a:r>
            <a:rPr lang="en-IN" sz="1800" b="1" dirty="0">
              <a:latin typeface="Times New Roman" panose="02020603050405020304" pitchFamily="18" charset="0"/>
              <a:cs typeface="Times New Roman" panose="02020603050405020304" pitchFamily="18" charset="0"/>
            </a:rPr>
            <a:t>Prof. P. </a:t>
          </a:r>
          <a:r>
            <a:rPr lang="en-IN" sz="1800" b="1" dirty="0" err="1">
              <a:latin typeface="Times New Roman" panose="02020603050405020304" pitchFamily="18" charset="0"/>
              <a:cs typeface="Times New Roman" panose="02020603050405020304" pitchFamily="18" charset="0"/>
            </a:rPr>
            <a:t>Mallikarjuna</a:t>
          </a:r>
          <a:r>
            <a:rPr lang="en-IN" sz="1800" b="1" dirty="0">
              <a:latin typeface="Times New Roman" panose="02020603050405020304" pitchFamily="18" charset="0"/>
              <a:cs typeface="Times New Roman" panose="02020603050405020304" pitchFamily="18" charset="0"/>
            </a:rPr>
            <a:t> Rao</a:t>
          </a:r>
        </a:p>
        <a:p>
          <a:endParaRPr lang="en-IN" sz="1800" b="1" dirty="0">
            <a:latin typeface="Times New Roman" panose="02020603050405020304" pitchFamily="18" charset="0"/>
            <a:cs typeface="Times New Roman" panose="02020603050405020304" pitchFamily="18" charset="0"/>
          </a:endParaRPr>
        </a:p>
        <a:p>
          <a:r>
            <a:rPr lang="en-IN" sz="1200" b="0" dirty="0">
              <a:latin typeface="Times New Roman" panose="02020603050405020304" pitchFamily="18" charset="0"/>
              <a:cs typeface="Times New Roman" panose="02020603050405020304" pitchFamily="18" charset="0"/>
            </a:rPr>
            <a:t>Served as HOD, Dept of ECE, AUCE.</a:t>
          </a:r>
        </a:p>
        <a:p>
          <a:r>
            <a:rPr lang="en-US" sz="1200" dirty="0">
              <a:latin typeface="Times New Roman" panose="02020603050405020304" pitchFamily="18" charset="0"/>
              <a:cs typeface="Times New Roman" panose="02020603050405020304" pitchFamily="18" charset="0"/>
            </a:rPr>
            <a:t>Served as Chairman-Board of Studies Dept of ECE, AUCE.</a:t>
          </a:r>
          <a:endParaRPr lang="en-IN" sz="1200" b="0" dirty="0">
            <a:latin typeface="Times New Roman" panose="02020603050405020304" pitchFamily="18" charset="0"/>
            <a:cs typeface="Times New Roman" panose="02020603050405020304" pitchFamily="18" charset="0"/>
          </a:endParaRPr>
        </a:p>
      </dgm:t>
    </dgm:pt>
    <dgm:pt modelId="{1CA9D6CD-E4AD-4E9E-A426-69FC00F1239F}" type="parTrans" cxnId="{FDFA4DC2-DF0C-4A20-9A10-DB109391ED59}">
      <dgm:prSet/>
      <dgm:spPr/>
      <dgm:t>
        <a:bodyPr/>
        <a:lstStyle/>
        <a:p>
          <a:endParaRPr lang="en-IN"/>
        </a:p>
      </dgm:t>
    </dgm:pt>
    <dgm:pt modelId="{5423D268-A602-4015-9039-8A5AA537B45D}" type="sibTrans" cxnId="{FDFA4DC2-DF0C-4A20-9A10-DB109391ED59}">
      <dgm:prSet/>
      <dgm:spPr/>
      <dgm:t>
        <a:bodyPr/>
        <a:lstStyle/>
        <a:p>
          <a:endParaRPr lang="en-IN"/>
        </a:p>
      </dgm:t>
    </dgm:pt>
    <dgm:pt modelId="{3EC8E2AC-47C9-42B4-B652-CC3295B4D022}">
      <dgm:prSet phldrT="[Text]" custT="1"/>
      <dgm:spPr/>
      <dgm:t>
        <a:bodyPr/>
        <a:lstStyle/>
        <a:p>
          <a:r>
            <a:rPr lang="en-IN" sz="1800" b="1" dirty="0">
              <a:latin typeface="Times New Roman" panose="02020603050405020304" pitchFamily="18" charset="0"/>
              <a:cs typeface="Times New Roman" panose="02020603050405020304" pitchFamily="18" charset="0"/>
            </a:rPr>
            <a:t>Prof. M. Satya Anuradha</a:t>
          </a:r>
        </a:p>
        <a:p>
          <a:r>
            <a:rPr lang="en-US" sz="1200" b="1" dirty="0">
              <a:latin typeface="Times New Roman" panose="02020603050405020304" pitchFamily="18" charset="0"/>
              <a:cs typeface="Times New Roman" panose="02020603050405020304" pitchFamily="18" charset="0"/>
            </a:rPr>
            <a:t>Chairperson-Board of Studies Dept of ECE, AUCE.</a:t>
          </a:r>
        </a:p>
      </dgm:t>
    </dgm:pt>
    <dgm:pt modelId="{2B2BC04F-7CC6-4EC3-9346-27EC4B44BFA6}" type="parTrans" cxnId="{820DBEB3-724B-4A32-AFE7-E7D557605659}">
      <dgm:prSet/>
      <dgm:spPr/>
      <dgm:t>
        <a:bodyPr/>
        <a:lstStyle/>
        <a:p>
          <a:endParaRPr lang="en-IN"/>
        </a:p>
      </dgm:t>
    </dgm:pt>
    <dgm:pt modelId="{4D90E022-7897-43A7-B6D9-9F4581410889}" type="sibTrans" cxnId="{820DBEB3-724B-4A32-AFE7-E7D557605659}">
      <dgm:prSet/>
      <dgm:spPr/>
      <dgm:t>
        <a:bodyPr/>
        <a:lstStyle/>
        <a:p>
          <a:endParaRPr lang="en-IN"/>
        </a:p>
      </dgm:t>
    </dgm:pt>
    <dgm:pt modelId="{8B49CE03-A2F0-409A-AF19-2161C7C5A13B}">
      <dgm:prSet phldrT="[Text]" custT="1"/>
      <dgm:spPr/>
      <dgm:t>
        <a:bodyPr/>
        <a:lstStyle/>
        <a:p>
          <a:r>
            <a:rPr lang="en-IN" sz="1800" b="1" dirty="0">
              <a:latin typeface="Times New Roman" panose="02020603050405020304" pitchFamily="18" charset="0"/>
              <a:cs typeface="Times New Roman" panose="02020603050405020304" pitchFamily="18" charset="0"/>
            </a:rPr>
            <a:t>Prof. P. Rajesh Kumar</a:t>
          </a:r>
        </a:p>
        <a:p>
          <a:endParaRPr lang="en-IN" sz="1800" b="1" dirty="0">
            <a:latin typeface="Times New Roman" panose="02020603050405020304" pitchFamily="18" charset="0"/>
            <a:cs typeface="Times New Roman" panose="02020603050405020304" pitchFamily="18" charset="0"/>
          </a:endParaRPr>
        </a:p>
        <a:p>
          <a:r>
            <a:rPr lang="en-IN" sz="1100" b="1" dirty="0">
              <a:latin typeface="Times New Roman" panose="02020603050405020304" pitchFamily="18" charset="0"/>
              <a:cs typeface="Times New Roman" panose="02020603050405020304" pitchFamily="18" charset="0"/>
            </a:rPr>
            <a:t>HOD, Dept. of ECE, AUCE.</a:t>
          </a:r>
        </a:p>
        <a:p>
          <a:r>
            <a:rPr lang="en-IN" sz="1100" dirty="0">
              <a:latin typeface="Times New Roman" panose="02020603050405020304" pitchFamily="18" charset="0"/>
              <a:cs typeface="Times New Roman" panose="02020603050405020304" pitchFamily="18" charset="0"/>
              <a:sym typeface="+mn-ea"/>
            </a:rPr>
            <a:t>Chairman- IETE Visakhapatnam centre.</a:t>
          </a:r>
        </a:p>
        <a:p>
          <a:r>
            <a:rPr lang="en-US" sz="1100" dirty="0">
              <a:latin typeface="Times New Roman" panose="02020603050405020304" pitchFamily="18" charset="0"/>
              <a:cs typeface="Times New Roman" panose="02020603050405020304" pitchFamily="18" charset="0"/>
              <a:sym typeface="+mn-ea"/>
            </a:rPr>
            <a:t>Chairman-Board of Studies, Krishna University.</a:t>
          </a:r>
        </a:p>
        <a:p>
          <a:r>
            <a:rPr lang="en-US" sz="1100" dirty="0">
              <a:latin typeface="Times New Roman" panose="02020603050405020304" pitchFamily="18" charset="0"/>
              <a:cs typeface="Times New Roman" panose="02020603050405020304" pitchFamily="18" charset="0"/>
              <a:sym typeface="+mn-ea"/>
            </a:rPr>
            <a:t>Served as </a:t>
          </a:r>
          <a:r>
            <a:rPr lang="en-US" sz="1100" dirty="0">
              <a:latin typeface="Times New Roman" panose="02020603050405020304" pitchFamily="18" charset="0"/>
              <a:cs typeface="Times New Roman" panose="02020603050405020304" pitchFamily="18" charset="0"/>
            </a:rPr>
            <a:t> Asst, Principal AUCE.</a:t>
          </a:r>
        </a:p>
        <a:p>
          <a:r>
            <a:rPr lang="en-US" sz="1100" dirty="0">
              <a:latin typeface="Times New Roman" panose="02020603050405020304" pitchFamily="18" charset="0"/>
              <a:cs typeface="Times New Roman" panose="02020603050405020304" pitchFamily="18" charset="0"/>
            </a:rPr>
            <a:t>Served as Chairman-Board of Studies Dept of ECE, AUCE.</a:t>
          </a:r>
          <a:endParaRPr lang="en-IN" sz="1100" b="1" dirty="0">
            <a:latin typeface="Times New Roman" panose="02020603050405020304" pitchFamily="18" charset="0"/>
            <a:cs typeface="Times New Roman" panose="02020603050405020304" pitchFamily="18" charset="0"/>
          </a:endParaRPr>
        </a:p>
        <a:p>
          <a:endParaRPr lang="en-IN" sz="1100" b="1" dirty="0">
            <a:latin typeface="Times New Roman" panose="02020603050405020304" pitchFamily="18" charset="0"/>
            <a:cs typeface="Times New Roman" panose="02020603050405020304" pitchFamily="18" charset="0"/>
          </a:endParaRPr>
        </a:p>
      </dgm:t>
    </dgm:pt>
    <dgm:pt modelId="{9BF60998-F26F-4A29-A808-CE15F8D12688}" type="parTrans" cxnId="{CD33E139-14BC-4BB8-AFDC-79254CC390BF}">
      <dgm:prSet/>
      <dgm:spPr/>
      <dgm:t>
        <a:bodyPr/>
        <a:lstStyle/>
        <a:p>
          <a:endParaRPr lang="en-IN"/>
        </a:p>
      </dgm:t>
    </dgm:pt>
    <dgm:pt modelId="{60D7A2A5-0EEA-4F47-B783-C4D8A0DC47BB}" type="sibTrans" cxnId="{CD33E139-14BC-4BB8-AFDC-79254CC390BF}">
      <dgm:prSet/>
      <dgm:spPr/>
      <dgm:t>
        <a:bodyPr/>
        <a:lstStyle/>
        <a:p>
          <a:endParaRPr lang="en-IN"/>
        </a:p>
      </dgm:t>
    </dgm:pt>
    <dgm:pt modelId="{931B36F1-0AA9-4479-A82B-33520E9FF260}">
      <dgm:prSet phldrT="[Text]" custT="1"/>
      <dgm:spPr/>
      <dgm:t>
        <a:bodyPr/>
        <a:lstStyle/>
        <a:p>
          <a:r>
            <a:rPr lang="en-IN" sz="1700" b="1" dirty="0">
              <a:latin typeface="Times New Roman" panose="02020603050405020304" pitchFamily="18" charset="0"/>
              <a:cs typeface="Times New Roman" panose="02020603050405020304" pitchFamily="18" charset="0"/>
            </a:rPr>
            <a:t>Prof. P. V. Sridevi</a:t>
          </a:r>
        </a:p>
        <a:p>
          <a:r>
            <a:rPr lang="en-US" sz="1200" dirty="0">
              <a:latin typeface="Times New Roman" panose="02020603050405020304" pitchFamily="18" charset="0"/>
              <a:cs typeface="Times New Roman" panose="02020603050405020304" pitchFamily="18" charset="0"/>
            </a:rPr>
            <a:t>Served as Chairperson-Board of Studies Dept of ECE, AUCE.</a:t>
          </a:r>
          <a:endParaRPr lang="en-IN" sz="1200" dirty="0">
            <a:latin typeface="Times New Roman" panose="02020603050405020304" pitchFamily="18" charset="0"/>
            <a:cs typeface="Times New Roman" panose="02020603050405020304" pitchFamily="18" charset="0"/>
          </a:endParaRPr>
        </a:p>
      </dgm:t>
    </dgm:pt>
    <dgm:pt modelId="{058CF962-D672-413E-957C-BE3EEE0BD02D}" type="parTrans" cxnId="{03418DDA-C5E9-4C08-9B88-61CD339A1232}">
      <dgm:prSet/>
      <dgm:spPr/>
      <dgm:t>
        <a:bodyPr/>
        <a:lstStyle/>
        <a:p>
          <a:endParaRPr lang="en-IN"/>
        </a:p>
      </dgm:t>
    </dgm:pt>
    <dgm:pt modelId="{73E29E5A-26CD-4362-BD87-05444A1D0B70}" type="sibTrans" cxnId="{03418DDA-C5E9-4C08-9B88-61CD339A1232}">
      <dgm:prSet/>
      <dgm:spPr/>
      <dgm:t>
        <a:bodyPr/>
        <a:lstStyle/>
        <a:p>
          <a:endParaRPr lang="en-IN"/>
        </a:p>
      </dgm:t>
    </dgm:pt>
    <dgm:pt modelId="{474E82BE-D4F5-4010-8B1E-ADA9FAFFBCB0}" type="pres">
      <dgm:prSet presAssocID="{3D5A537C-E84B-4DA6-B7D9-74FA07D01AD5}" presName="Name0" presStyleCnt="0">
        <dgm:presLayoutVars>
          <dgm:dir/>
          <dgm:resizeHandles val="exact"/>
        </dgm:presLayoutVars>
      </dgm:prSet>
      <dgm:spPr/>
    </dgm:pt>
    <dgm:pt modelId="{0DC70409-4677-46DF-B874-F405024987CC}" type="pres">
      <dgm:prSet presAssocID="{CF67313A-E4C4-453D-93F7-D41FE2ECD58F}" presName="composite" presStyleCnt="0"/>
      <dgm:spPr/>
    </dgm:pt>
    <dgm:pt modelId="{A33564EE-E364-4131-8873-20BE9DC02FB2}" type="pres">
      <dgm:prSet presAssocID="{CF67313A-E4C4-453D-93F7-D41FE2ECD58F}" presName="rect1" presStyleLbl="trAlignAcc1" presStyleIdx="0" presStyleCnt="5" custLinFactNeighborX="-19933" custLinFactNeighborY="2452">
        <dgm:presLayoutVars>
          <dgm:bulletEnabled val="1"/>
        </dgm:presLayoutVars>
      </dgm:prSet>
      <dgm:spPr/>
    </dgm:pt>
    <dgm:pt modelId="{9C673A42-E0B6-4025-9AD2-3CC56F17BF68}" type="pres">
      <dgm:prSet presAssocID="{CF67313A-E4C4-453D-93F7-D41FE2ECD58F}" presName="rect2" presStyleLbl="fgImgPlace1" presStyleIdx="0" presStyleCnt="5" custLinFactX="-55693" custLinFactNeighborX="-100000" custLinFactNeighborY="-591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45082454-DFAE-4A05-922E-FEFA5C9704C2}" type="pres">
      <dgm:prSet presAssocID="{E532D477-B88B-4E92-9AF0-1B653A61AF69}" presName="sibTrans" presStyleCnt="0"/>
      <dgm:spPr/>
    </dgm:pt>
    <dgm:pt modelId="{45CCE128-CBBA-4BAD-9382-B4B16570BE02}" type="pres">
      <dgm:prSet presAssocID="{67D8E532-068E-4FF5-B6FF-BC0B9C3765EE}" presName="composite" presStyleCnt="0"/>
      <dgm:spPr/>
    </dgm:pt>
    <dgm:pt modelId="{F08CFB29-CC85-43B6-BC63-8EFAE12D8992}" type="pres">
      <dgm:prSet presAssocID="{67D8E532-068E-4FF5-B6FF-BC0B9C3765EE}" presName="rect1" presStyleLbl="trAlignAcc1" presStyleIdx="1" presStyleCnt="5" custLinFactNeighborX="-3132" custLinFactNeighborY="-6637">
        <dgm:presLayoutVars>
          <dgm:bulletEnabled val="1"/>
        </dgm:presLayoutVars>
      </dgm:prSet>
      <dgm:spPr/>
    </dgm:pt>
    <dgm:pt modelId="{7C09362E-88F6-414D-9F63-5284412E8657}" type="pres">
      <dgm:prSet presAssocID="{67D8E532-068E-4FF5-B6FF-BC0B9C3765EE}" presName="rect2" presStyleLbl="fgImgPlace1" presStyleIdx="1" presStyleCnt="5" custLinFactNeighborX="-8089" custLinFactNeighborY="-290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4000" r="-24000"/>
          </a:stretch>
        </a:blipFill>
      </dgm:spPr>
    </dgm:pt>
    <dgm:pt modelId="{E412A029-E83A-49D1-A6D3-1EAED36C051A}" type="pres">
      <dgm:prSet presAssocID="{5423D268-A602-4015-9039-8A5AA537B45D}" presName="sibTrans" presStyleCnt="0"/>
      <dgm:spPr/>
    </dgm:pt>
    <dgm:pt modelId="{35569ADD-89DA-4026-83A6-3DCF4D50BA8F}" type="pres">
      <dgm:prSet presAssocID="{8B49CE03-A2F0-409A-AF19-2161C7C5A13B}" presName="composite" presStyleCnt="0"/>
      <dgm:spPr/>
    </dgm:pt>
    <dgm:pt modelId="{D7E96934-9042-434A-8883-DAD555123493}" type="pres">
      <dgm:prSet presAssocID="{8B49CE03-A2F0-409A-AF19-2161C7C5A13B}" presName="rect1" presStyleLbl="trAlignAcc1" presStyleIdx="2" presStyleCnt="5" custLinFactNeighborX="-19309" custLinFactNeighborY="-1380">
        <dgm:presLayoutVars>
          <dgm:bulletEnabled val="1"/>
        </dgm:presLayoutVars>
      </dgm:prSet>
      <dgm:spPr/>
    </dgm:pt>
    <dgm:pt modelId="{AE818B97-455B-4782-9C7A-82BAB0112CF3}" type="pres">
      <dgm:prSet presAssocID="{8B49CE03-A2F0-409A-AF19-2161C7C5A13B}" presName="rect2" presStyleLbl="fgImgPlace1" presStyleIdx="2" presStyleCnt="5" custLinFactX="-57664" custLinFactNeighborX="-100000" custLinFactNeighborY="-1314"/>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0786DF05-9783-4AE6-9821-46C7850C73CD}" type="pres">
      <dgm:prSet presAssocID="{60D7A2A5-0EEA-4F47-B783-C4D8A0DC47BB}" presName="sibTrans" presStyleCnt="0"/>
      <dgm:spPr/>
    </dgm:pt>
    <dgm:pt modelId="{8CD55979-0741-4708-B26E-121BA287213F}" type="pres">
      <dgm:prSet presAssocID="{931B36F1-0AA9-4479-A82B-33520E9FF260}" presName="composite" presStyleCnt="0"/>
      <dgm:spPr/>
    </dgm:pt>
    <dgm:pt modelId="{126846F8-EDD8-4672-8D69-E0DB2052B182}" type="pres">
      <dgm:prSet presAssocID="{931B36F1-0AA9-4479-A82B-33520E9FF260}" presName="rect1" presStyleLbl="trAlignAcc1" presStyleIdx="3" presStyleCnt="5" custLinFactNeighborX="-3093" custLinFactNeighborY="4336">
        <dgm:presLayoutVars>
          <dgm:bulletEnabled val="1"/>
        </dgm:presLayoutVars>
      </dgm:prSet>
      <dgm:spPr/>
    </dgm:pt>
    <dgm:pt modelId="{FDC75C97-207B-4136-A035-13F67199CFD9}" type="pres">
      <dgm:prSet presAssocID="{931B36F1-0AA9-4479-A82B-33520E9FF260}" presName="rect2" presStyleLbl="fgImgPlace1" presStyleIdx="3" presStyleCnt="5" custLinFactNeighborX="-14141" custLinFactNeighborY="4130"/>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C005DE63-9C9D-4BAD-99E5-4248CB6410C0}" type="pres">
      <dgm:prSet presAssocID="{73E29E5A-26CD-4362-BD87-05444A1D0B70}" presName="sibTrans" presStyleCnt="0"/>
      <dgm:spPr/>
    </dgm:pt>
    <dgm:pt modelId="{0F13D129-726D-4A1B-9500-0BB63212BC66}" type="pres">
      <dgm:prSet presAssocID="{3EC8E2AC-47C9-42B4-B652-CC3295B4D022}" presName="composite" presStyleCnt="0"/>
      <dgm:spPr/>
    </dgm:pt>
    <dgm:pt modelId="{95559E2C-3673-45FF-9A68-885022B09D33}" type="pres">
      <dgm:prSet presAssocID="{3EC8E2AC-47C9-42B4-B652-CC3295B4D022}" presName="rect1" presStyleLbl="trAlignAcc1" presStyleIdx="4" presStyleCnt="5" custLinFactNeighborX="2297" custLinFactNeighborY="-8251">
        <dgm:presLayoutVars>
          <dgm:bulletEnabled val="1"/>
        </dgm:presLayoutVars>
      </dgm:prSet>
      <dgm:spPr/>
    </dgm:pt>
    <dgm:pt modelId="{269D5948-E6C2-4357-BB2C-0AEF041EE63D}" type="pres">
      <dgm:prSet presAssocID="{3EC8E2AC-47C9-42B4-B652-CC3295B4D022}" presName="rect2" presStyleLbl="fgImgPlace1" presStyleIdx="4" presStyleCnt="5" custLinFactNeighborX="-69164" custLinFactNeighborY="1137"/>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8000" r="-8000"/>
          </a:stretch>
        </a:blipFill>
      </dgm:spPr>
    </dgm:pt>
  </dgm:ptLst>
  <dgm:cxnLst>
    <dgm:cxn modelId="{AC281007-50BC-4BAA-AF24-ADFE746E8F52}" type="presOf" srcId="{8B49CE03-A2F0-409A-AF19-2161C7C5A13B}" destId="{D7E96934-9042-434A-8883-DAD555123493}" srcOrd="0" destOrd="0" presId="urn:microsoft.com/office/officeart/2008/layout/PictureStrips"/>
    <dgm:cxn modelId="{3502E308-5692-4756-B52B-D5FE5C0DF8EC}" type="presOf" srcId="{931B36F1-0AA9-4479-A82B-33520E9FF260}" destId="{126846F8-EDD8-4672-8D69-E0DB2052B182}" srcOrd="0" destOrd="0" presId="urn:microsoft.com/office/officeart/2008/layout/PictureStrips"/>
    <dgm:cxn modelId="{CD33E139-14BC-4BB8-AFDC-79254CC390BF}" srcId="{3D5A537C-E84B-4DA6-B7D9-74FA07D01AD5}" destId="{8B49CE03-A2F0-409A-AF19-2161C7C5A13B}" srcOrd="2" destOrd="0" parTransId="{9BF60998-F26F-4A29-A808-CE15F8D12688}" sibTransId="{60D7A2A5-0EEA-4F47-B783-C4D8A0DC47BB}"/>
    <dgm:cxn modelId="{62E72464-45FE-4FE7-8E4C-047F9B6743FA}" type="presOf" srcId="{67D8E532-068E-4FF5-B6FF-BC0B9C3765EE}" destId="{F08CFB29-CC85-43B6-BC63-8EFAE12D8992}" srcOrd="0" destOrd="0" presId="urn:microsoft.com/office/officeart/2008/layout/PictureStrips"/>
    <dgm:cxn modelId="{2D753E4C-44A3-422A-98F5-282974E9D509}" srcId="{3D5A537C-E84B-4DA6-B7D9-74FA07D01AD5}" destId="{CF67313A-E4C4-453D-93F7-D41FE2ECD58F}" srcOrd="0" destOrd="0" parTransId="{F27BCB1B-30A7-4358-9A8A-AB56EF0A8947}" sibTransId="{E532D477-B88B-4E92-9AF0-1B653A61AF69}"/>
    <dgm:cxn modelId="{214B7D4F-80E7-4658-AD03-87CDAD7C905B}" type="presOf" srcId="{CF67313A-E4C4-453D-93F7-D41FE2ECD58F}" destId="{A33564EE-E364-4131-8873-20BE9DC02FB2}" srcOrd="0" destOrd="0" presId="urn:microsoft.com/office/officeart/2008/layout/PictureStrips"/>
    <dgm:cxn modelId="{820DBEB3-724B-4A32-AFE7-E7D557605659}" srcId="{3D5A537C-E84B-4DA6-B7D9-74FA07D01AD5}" destId="{3EC8E2AC-47C9-42B4-B652-CC3295B4D022}" srcOrd="4" destOrd="0" parTransId="{2B2BC04F-7CC6-4EC3-9346-27EC4B44BFA6}" sibTransId="{4D90E022-7897-43A7-B6D9-9F4581410889}"/>
    <dgm:cxn modelId="{FDFA4DC2-DF0C-4A20-9A10-DB109391ED59}" srcId="{3D5A537C-E84B-4DA6-B7D9-74FA07D01AD5}" destId="{67D8E532-068E-4FF5-B6FF-BC0B9C3765EE}" srcOrd="1" destOrd="0" parTransId="{1CA9D6CD-E4AD-4E9E-A426-69FC00F1239F}" sibTransId="{5423D268-A602-4015-9039-8A5AA537B45D}"/>
    <dgm:cxn modelId="{03418DDA-C5E9-4C08-9B88-61CD339A1232}" srcId="{3D5A537C-E84B-4DA6-B7D9-74FA07D01AD5}" destId="{931B36F1-0AA9-4479-A82B-33520E9FF260}" srcOrd="3" destOrd="0" parTransId="{058CF962-D672-413E-957C-BE3EEE0BD02D}" sibTransId="{73E29E5A-26CD-4362-BD87-05444A1D0B70}"/>
    <dgm:cxn modelId="{7C28E7EB-2D53-4A75-8DF1-76060A5F019E}" type="presOf" srcId="{3D5A537C-E84B-4DA6-B7D9-74FA07D01AD5}" destId="{474E82BE-D4F5-4010-8B1E-ADA9FAFFBCB0}" srcOrd="0" destOrd="0" presId="urn:microsoft.com/office/officeart/2008/layout/PictureStrips"/>
    <dgm:cxn modelId="{16BC88F7-BD48-44E7-9353-7C9C8B25AE75}" type="presOf" srcId="{3EC8E2AC-47C9-42B4-B652-CC3295B4D022}" destId="{95559E2C-3673-45FF-9A68-885022B09D33}" srcOrd="0" destOrd="0" presId="urn:microsoft.com/office/officeart/2008/layout/PictureStrips"/>
    <dgm:cxn modelId="{F6FBBF59-762A-402F-AE94-2440DC1A81F3}" type="presParOf" srcId="{474E82BE-D4F5-4010-8B1E-ADA9FAFFBCB0}" destId="{0DC70409-4677-46DF-B874-F405024987CC}" srcOrd="0" destOrd="0" presId="urn:microsoft.com/office/officeart/2008/layout/PictureStrips"/>
    <dgm:cxn modelId="{D7FF3EEC-3484-4D7C-867E-5012C15927AD}" type="presParOf" srcId="{0DC70409-4677-46DF-B874-F405024987CC}" destId="{A33564EE-E364-4131-8873-20BE9DC02FB2}" srcOrd="0" destOrd="0" presId="urn:microsoft.com/office/officeart/2008/layout/PictureStrips"/>
    <dgm:cxn modelId="{907DAA92-D1AB-4951-AF76-FBB1C6AB7992}" type="presParOf" srcId="{0DC70409-4677-46DF-B874-F405024987CC}" destId="{9C673A42-E0B6-4025-9AD2-3CC56F17BF68}" srcOrd="1" destOrd="0" presId="urn:microsoft.com/office/officeart/2008/layout/PictureStrips"/>
    <dgm:cxn modelId="{46BD68B6-B55A-439B-91DE-5E9758970CE2}" type="presParOf" srcId="{474E82BE-D4F5-4010-8B1E-ADA9FAFFBCB0}" destId="{45082454-DFAE-4A05-922E-FEFA5C9704C2}" srcOrd="1" destOrd="0" presId="urn:microsoft.com/office/officeart/2008/layout/PictureStrips"/>
    <dgm:cxn modelId="{65B429DC-6E09-4C8C-AAB9-4CBA8CCA24ED}" type="presParOf" srcId="{474E82BE-D4F5-4010-8B1E-ADA9FAFFBCB0}" destId="{45CCE128-CBBA-4BAD-9382-B4B16570BE02}" srcOrd="2" destOrd="0" presId="urn:microsoft.com/office/officeart/2008/layout/PictureStrips"/>
    <dgm:cxn modelId="{39268E3A-07E4-413A-91E3-E89D576D5F1F}" type="presParOf" srcId="{45CCE128-CBBA-4BAD-9382-B4B16570BE02}" destId="{F08CFB29-CC85-43B6-BC63-8EFAE12D8992}" srcOrd="0" destOrd="0" presId="urn:microsoft.com/office/officeart/2008/layout/PictureStrips"/>
    <dgm:cxn modelId="{0495D9AA-48D8-4FBD-90EB-37FFA8177B20}" type="presParOf" srcId="{45CCE128-CBBA-4BAD-9382-B4B16570BE02}" destId="{7C09362E-88F6-414D-9F63-5284412E8657}" srcOrd="1" destOrd="0" presId="urn:microsoft.com/office/officeart/2008/layout/PictureStrips"/>
    <dgm:cxn modelId="{A3374242-5BE6-46BA-B8B1-07B73E4BE68D}" type="presParOf" srcId="{474E82BE-D4F5-4010-8B1E-ADA9FAFFBCB0}" destId="{E412A029-E83A-49D1-A6D3-1EAED36C051A}" srcOrd="3" destOrd="0" presId="urn:microsoft.com/office/officeart/2008/layout/PictureStrips"/>
    <dgm:cxn modelId="{011DE0BF-98DC-4B2C-ACF4-905FAAACECDB}" type="presParOf" srcId="{474E82BE-D4F5-4010-8B1E-ADA9FAFFBCB0}" destId="{35569ADD-89DA-4026-83A6-3DCF4D50BA8F}" srcOrd="4" destOrd="0" presId="urn:microsoft.com/office/officeart/2008/layout/PictureStrips"/>
    <dgm:cxn modelId="{A1327CD2-60DF-48F0-B9F1-861F9446AE32}" type="presParOf" srcId="{35569ADD-89DA-4026-83A6-3DCF4D50BA8F}" destId="{D7E96934-9042-434A-8883-DAD555123493}" srcOrd="0" destOrd="0" presId="urn:microsoft.com/office/officeart/2008/layout/PictureStrips"/>
    <dgm:cxn modelId="{C45909C7-8368-4432-A91C-0DE31623D396}" type="presParOf" srcId="{35569ADD-89DA-4026-83A6-3DCF4D50BA8F}" destId="{AE818B97-455B-4782-9C7A-82BAB0112CF3}" srcOrd="1" destOrd="0" presId="urn:microsoft.com/office/officeart/2008/layout/PictureStrips"/>
    <dgm:cxn modelId="{45C34F10-FB73-48CF-A55F-E2EF9F063AFA}" type="presParOf" srcId="{474E82BE-D4F5-4010-8B1E-ADA9FAFFBCB0}" destId="{0786DF05-9783-4AE6-9821-46C7850C73CD}" srcOrd="5" destOrd="0" presId="urn:microsoft.com/office/officeart/2008/layout/PictureStrips"/>
    <dgm:cxn modelId="{BCA66358-AD7C-4BDB-8571-E4BAB67F1612}" type="presParOf" srcId="{474E82BE-D4F5-4010-8B1E-ADA9FAFFBCB0}" destId="{8CD55979-0741-4708-B26E-121BA287213F}" srcOrd="6" destOrd="0" presId="urn:microsoft.com/office/officeart/2008/layout/PictureStrips"/>
    <dgm:cxn modelId="{4865FDF9-AEDB-4535-BEDC-301B65E311A5}" type="presParOf" srcId="{8CD55979-0741-4708-B26E-121BA287213F}" destId="{126846F8-EDD8-4672-8D69-E0DB2052B182}" srcOrd="0" destOrd="0" presId="urn:microsoft.com/office/officeart/2008/layout/PictureStrips"/>
    <dgm:cxn modelId="{AD6137A0-6282-4BDC-B370-8F5D8B477EF4}" type="presParOf" srcId="{8CD55979-0741-4708-B26E-121BA287213F}" destId="{FDC75C97-207B-4136-A035-13F67199CFD9}" srcOrd="1" destOrd="0" presId="urn:microsoft.com/office/officeart/2008/layout/PictureStrips"/>
    <dgm:cxn modelId="{4A285FB0-0DEE-4C5A-B8D8-0E923C601960}" type="presParOf" srcId="{474E82BE-D4F5-4010-8B1E-ADA9FAFFBCB0}" destId="{C005DE63-9C9D-4BAD-99E5-4248CB6410C0}" srcOrd="7" destOrd="0" presId="urn:microsoft.com/office/officeart/2008/layout/PictureStrips"/>
    <dgm:cxn modelId="{822E24BA-2CAD-420A-9142-1934A6B7E34D}" type="presParOf" srcId="{474E82BE-D4F5-4010-8B1E-ADA9FAFFBCB0}" destId="{0F13D129-726D-4A1B-9500-0BB63212BC66}" srcOrd="8" destOrd="0" presId="urn:microsoft.com/office/officeart/2008/layout/PictureStrips"/>
    <dgm:cxn modelId="{B32599AE-E83A-490D-8609-45781E8CC932}" type="presParOf" srcId="{0F13D129-726D-4A1B-9500-0BB63212BC66}" destId="{95559E2C-3673-45FF-9A68-885022B09D33}" srcOrd="0" destOrd="0" presId="urn:microsoft.com/office/officeart/2008/layout/PictureStrips"/>
    <dgm:cxn modelId="{733AD72E-52A2-4B3C-87F2-7EE30515250C}" type="presParOf" srcId="{0F13D129-726D-4A1B-9500-0BB63212BC66}" destId="{269D5948-E6C2-4357-BB2C-0AEF041EE63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F2ACCA-CB31-4CC6-8125-54F7AA3156D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IN"/>
        </a:p>
      </dgm:t>
    </dgm:pt>
    <dgm:pt modelId="{F6C037C6-B656-40F0-A5C5-A5C5E9F8FEE3}">
      <dgm:prSet phldrT="[Text]" custT="1"/>
      <dgm:spPr/>
      <dgm:t>
        <a:bodyPr/>
        <a:lstStyle/>
        <a:p>
          <a:r>
            <a:rPr lang="en-IN" sz="1600" dirty="0">
              <a:solidFill>
                <a:schemeClr val="tx1"/>
              </a:solidFill>
              <a:latin typeface="Times New Roman" panose="02020603050405020304" pitchFamily="18" charset="0"/>
              <a:cs typeface="Times New Roman" panose="02020603050405020304" pitchFamily="18" charset="0"/>
            </a:rPr>
            <a:t>Communications	</a:t>
          </a:r>
        </a:p>
      </dgm:t>
    </dgm:pt>
    <dgm:pt modelId="{7E8CA39F-4FD4-4598-B438-349E38866448}" type="parTrans" cxnId="{8ED5BFC8-D567-407F-A299-A314BCB48FA4}">
      <dgm:prSet/>
      <dgm:spPr/>
      <dgm:t>
        <a:bodyPr/>
        <a:lstStyle/>
        <a:p>
          <a:endParaRPr lang="en-IN"/>
        </a:p>
      </dgm:t>
    </dgm:pt>
    <dgm:pt modelId="{48CE15D5-BB05-4DCD-AAFF-4634F9C83134}" type="sibTrans" cxnId="{8ED5BFC8-D567-407F-A299-A314BCB48FA4}">
      <dgm:prSet/>
      <dgm:spPr/>
      <dgm:t>
        <a:bodyPr/>
        <a:lstStyle/>
        <a:p>
          <a:endParaRPr lang="en-IN"/>
        </a:p>
      </dgm:t>
    </dgm:pt>
    <dgm:pt modelId="{268F1727-5B79-4FF4-9877-E9F9AA309DBF}">
      <dgm:prSet phldrT="[Text]" custT="1"/>
      <dgm:spPr/>
      <dgm:t>
        <a:bodyPr/>
        <a:lstStyle/>
        <a:p>
          <a:r>
            <a:rPr lang="en-US" sz="1600" dirty="0">
              <a:solidFill>
                <a:srgbClr val="222222"/>
              </a:solidFill>
              <a:latin typeface="Times New Roman" panose="02020603050405020304" pitchFamily="18" charset="0"/>
              <a:ea typeface="+mn-lt"/>
              <a:cs typeface="Times New Roman" panose="02020603050405020304" pitchFamily="18" charset="0"/>
            </a:rPr>
            <a:t>Multiuser and mm-wave MIMO</a:t>
          </a:r>
          <a:endParaRPr lang="en-IN" sz="1600" dirty="0">
            <a:solidFill>
              <a:schemeClr val="tx1"/>
            </a:solidFill>
            <a:latin typeface="Times New Roman" panose="02020603050405020304" pitchFamily="18" charset="0"/>
            <a:cs typeface="Times New Roman" panose="02020603050405020304" pitchFamily="18" charset="0"/>
          </a:endParaRPr>
        </a:p>
      </dgm:t>
    </dgm:pt>
    <dgm:pt modelId="{EDBC9838-99EF-4726-A29D-51F8B14BA54A}" type="parTrans" cxnId="{2BB4C684-AF42-4D2C-B2F0-9F0CC56030E8}">
      <dgm:prSet/>
      <dgm:spPr/>
      <dgm:t>
        <a:bodyPr/>
        <a:lstStyle/>
        <a:p>
          <a:endParaRPr lang="en-IN"/>
        </a:p>
      </dgm:t>
    </dgm:pt>
    <dgm:pt modelId="{435F4D61-568C-4C81-A33C-727D4BCBA111}" type="sibTrans" cxnId="{2BB4C684-AF42-4D2C-B2F0-9F0CC56030E8}">
      <dgm:prSet/>
      <dgm:spPr/>
      <dgm:t>
        <a:bodyPr/>
        <a:lstStyle/>
        <a:p>
          <a:endParaRPr lang="en-IN"/>
        </a:p>
      </dgm:t>
    </dgm:pt>
    <dgm:pt modelId="{FC2B0CB8-9908-4284-98C5-05158E005985}">
      <dgm:prSet phldrT="[Text]" custT="1"/>
      <dgm:spPr/>
      <dgm:t>
        <a:bodyPr/>
        <a:lstStyle/>
        <a:p>
          <a:r>
            <a:rPr lang="en-US" sz="1600" dirty="0">
              <a:latin typeface="Times New Roman" panose="02020603050405020304" pitchFamily="18" charset="0"/>
              <a:ea typeface="+mn-lt"/>
              <a:cs typeface="Times New Roman" panose="02020603050405020304" pitchFamily="18" charset="0"/>
            </a:rPr>
            <a:t>SDN/NFV for 5G network.</a:t>
          </a:r>
          <a:endParaRPr lang="en-IN" sz="1600" dirty="0">
            <a:solidFill>
              <a:schemeClr val="tx1"/>
            </a:solidFill>
            <a:latin typeface="Times New Roman" panose="02020603050405020304" pitchFamily="18" charset="0"/>
            <a:cs typeface="Times New Roman" panose="02020603050405020304" pitchFamily="18" charset="0"/>
          </a:endParaRPr>
        </a:p>
      </dgm:t>
    </dgm:pt>
    <dgm:pt modelId="{CC1433E5-BD52-4660-A7D9-CAEFFE0AF636}" type="parTrans" cxnId="{43100746-3CF6-4499-9771-BFB4CDB63088}">
      <dgm:prSet/>
      <dgm:spPr/>
      <dgm:t>
        <a:bodyPr/>
        <a:lstStyle/>
        <a:p>
          <a:endParaRPr lang="en-IN"/>
        </a:p>
      </dgm:t>
    </dgm:pt>
    <dgm:pt modelId="{9A66F4CE-8459-419E-9AB5-2F9B1B3F0C5D}" type="sibTrans" cxnId="{43100746-3CF6-4499-9771-BFB4CDB63088}">
      <dgm:prSet/>
      <dgm:spPr/>
      <dgm:t>
        <a:bodyPr/>
        <a:lstStyle/>
        <a:p>
          <a:endParaRPr lang="en-IN"/>
        </a:p>
      </dgm:t>
    </dgm:pt>
    <dgm:pt modelId="{40E1778F-2E51-46A5-ABA4-756BFA63ECEA}">
      <dgm:prSet phldrT="[Text]" custT="1"/>
      <dgm:spPr/>
      <dgm:t>
        <a:bodyPr/>
        <a:lstStyle/>
        <a:p>
          <a:r>
            <a:rPr lang="en-IN" sz="1600" dirty="0">
              <a:solidFill>
                <a:schemeClr val="tx1"/>
              </a:solidFill>
              <a:latin typeface="Times New Roman" panose="02020603050405020304" pitchFamily="18" charset="0"/>
              <a:cs typeface="Times New Roman" panose="02020603050405020304" pitchFamily="18" charset="0"/>
            </a:rPr>
            <a:t>Antennas</a:t>
          </a:r>
        </a:p>
      </dgm:t>
    </dgm:pt>
    <dgm:pt modelId="{3AD80B63-F903-41D8-B981-F41295737D51}" type="parTrans" cxnId="{107D6E93-6058-44CB-92C8-8D593A95E4A6}">
      <dgm:prSet/>
      <dgm:spPr/>
      <dgm:t>
        <a:bodyPr/>
        <a:lstStyle/>
        <a:p>
          <a:endParaRPr lang="en-IN"/>
        </a:p>
      </dgm:t>
    </dgm:pt>
    <dgm:pt modelId="{A52ECE50-BC9F-454F-BF2D-771C5A73B9FC}" type="sibTrans" cxnId="{107D6E93-6058-44CB-92C8-8D593A95E4A6}">
      <dgm:prSet/>
      <dgm:spPr/>
      <dgm:t>
        <a:bodyPr/>
        <a:lstStyle/>
        <a:p>
          <a:endParaRPr lang="en-IN"/>
        </a:p>
      </dgm:t>
    </dgm:pt>
    <dgm:pt modelId="{666634A6-5652-4697-9948-59CA9D6F7EB6}">
      <dgm:prSet phldrT="[Text]" custT="1"/>
      <dgm:spPr/>
      <dgm:t>
        <a:bodyPr/>
        <a:lstStyle/>
        <a:p>
          <a:r>
            <a:rPr lang="en-US" sz="1600" dirty="0">
              <a:solidFill>
                <a:srgbClr val="222222"/>
              </a:solidFill>
              <a:latin typeface="Times New Roman" panose="02020603050405020304" pitchFamily="18" charset="0"/>
              <a:ea typeface="+mn-lt"/>
              <a:cs typeface="Times New Roman" panose="02020603050405020304" pitchFamily="18" charset="0"/>
            </a:rPr>
            <a:t>UWB antennas for ground  penetrating RADAR  and Biomedical Imaging Applications.</a:t>
          </a:r>
          <a:endParaRPr lang="en-IN" sz="1600" dirty="0">
            <a:solidFill>
              <a:schemeClr val="tx1"/>
            </a:solidFill>
            <a:latin typeface="Times New Roman" panose="02020603050405020304" pitchFamily="18" charset="0"/>
            <a:cs typeface="Times New Roman" panose="02020603050405020304" pitchFamily="18" charset="0"/>
          </a:endParaRPr>
        </a:p>
      </dgm:t>
    </dgm:pt>
    <dgm:pt modelId="{FB12E79C-927F-411E-B7B7-FC46ED125790}" type="parTrans" cxnId="{FBD1D9E2-371C-4B93-9562-F788E682E4A6}">
      <dgm:prSet/>
      <dgm:spPr/>
      <dgm:t>
        <a:bodyPr/>
        <a:lstStyle/>
        <a:p>
          <a:endParaRPr lang="en-IN"/>
        </a:p>
      </dgm:t>
    </dgm:pt>
    <dgm:pt modelId="{FC672295-43C9-45E1-91DB-0A34AD0A63B4}" type="sibTrans" cxnId="{FBD1D9E2-371C-4B93-9562-F788E682E4A6}">
      <dgm:prSet/>
      <dgm:spPr/>
      <dgm:t>
        <a:bodyPr/>
        <a:lstStyle/>
        <a:p>
          <a:endParaRPr lang="en-IN"/>
        </a:p>
      </dgm:t>
    </dgm:pt>
    <dgm:pt modelId="{A4540CF7-64E9-49D5-82BF-6AE72A46CC9E}">
      <dgm:prSet phldrT="[Text]" custT="1"/>
      <dgm:spPr/>
      <dgm:t>
        <a:bodyPr/>
        <a:lstStyle/>
        <a:p>
          <a:r>
            <a:rPr lang="en-US" sz="1600" dirty="0">
              <a:solidFill>
                <a:srgbClr val="222222"/>
              </a:solidFill>
              <a:latin typeface="Times New Roman" panose="02020603050405020304" pitchFamily="18" charset="0"/>
              <a:ea typeface="+mn-lt"/>
              <a:cs typeface="Times New Roman" panose="02020603050405020304" pitchFamily="18" charset="0"/>
            </a:rPr>
            <a:t>Antenna design techniques and measurement for 5G systems.</a:t>
          </a:r>
          <a:endParaRPr lang="en-IN" sz="1600" dirty="0">
            <a:solidFill>
              <a:schemeClr val="tx1"/>
            </a:solidFill>
            <a:latin typeface="Times New Roman" panose="02020603050405020304" pitchFamily="18" charset="0"/>
            <a:cs typeface="Times New Roman" panose="02020603050405020304" pitchFamily="18" charset="0"/>
          </a:endParaRPr>
        </a:p>
      </dgm:t>
    </dgm:pt>
    <dgm:pt modelId="{A807593A-9FAA-4976-91E4-CABC5C791C56}" type="parTrans" cxnId="{448A5666-B823-4414-9FE6-4EE275D67717}">
      <dgm:prSet/>
      <dgm:spPr/>
      <dgm:t>
        <a:bodyPr/>
        <a:lstStyle/>
        <a:p>
          <a:endParaRPr lang="en-IN"/>
        </a:p>
      </dgm:t>
    </dgm:pt>
    <dgm:pt modelId="{10C890AD-AC30-4EB6-89B7-82ABED641E98}" type="sibTrans" cxnId="{448A5666-B823-4414-9FE6-4EE275D67717}">
      <dgm:prSet/>
      <dgm:spPr/>
      <dgm:t>
        <a:bodyPr/>
        <a:lstStyle/>
        <a:p>
          <a:endParaRPr lang="en-IN"/>
        </a:p>
      </dgm:t>
    </dgm:pt>
    <dgm:pt modelId="{CB518BB8-904C-4938-8F23-9E3690ECB72F}">
      <dgm:prSet phldrT="[Text]" custT="1"/>
      <dgm:spPr/>
      <dgm:t>
        <a:bodyPr/>
        <a:lstStyle/>
        <a:p>
          <a:r>
            <a:rPr lang="en-IN" sz="1600" dirty="0">
              <a:solidFill>
                <a:schemeClr val="tx1"/>
              </a:solidFill>
              <a:latin typeface="Times New Roman" panose="02020603050405020304" pitchFamily="18" charset="0"/>
              <a:cs typeface="Times New Roman" panose="02020603050405020304" pitchFamily="18" charset="0"/>
            </a:rPr>
            <a:t>Biomedical Signal Processing</a:t>
          </a:r>
        </a:p>
      </dgm:t>
    </dgm:pt>
    <dgm:pt modelId="{13DDD685-BB27-4FCB-93B3-DDA101F7FD4C}" type="parTrans" cxnId="{6B8D2197-33EB-4CC6-882B-B1E6BCC25D45}">
      <dgm:prSet/>
      <dgm:spPr/>
      <dgm:t>
        <a:bodyPr/>
        <a:lstStyle/>
        <a:p>
          <a:endParaRPr lang="en-IN"/>
        </a:p>
      </dgm:t>
    </dgm:pt>
    <dgm:pt modelId="{AC01AEB8-BD66-4587-B426-BF5FDDFDB128}" type="sibTrans" cxnId="{6B8D2197-33EB-4CC6-882B-B1E6BCC25D45}">
      <dgm:prSet/>
      <dgm:spPr/>
      <dgm:t>
        <a:bodyPr/>
        <a:lstStyle/>
        <a:p>
          <a:endParaRPr lang="en-IN"/>
        </a:p>
      </dgm:t>
    </dgm:pt>
    <dgm:pt modelId="{F832D4DC-9D1E-4141-A8DE-3BC8D4E48F4D}">
      <dgm:prSet phldrT="[Text]" custT="1"/>
      <dgm:spPr/>
      <dgm:t>
        <a:bodyPr/>
        <a:lstStyle/>
        <a:p>
          <a:r>
            <a:rPr lang="en-US" sz="1600" dirty="0">
              <a:latin typeface="Times New Roman" panose="02020603050405020304" pitchFamily="18" charset="0"/>
              <a:ea typeface="Calibri"/>
              <a:cs typeface="Times New Roman" panose="02020603050405020304" pitchFamily="18" charset="0"/>
            </a:rPr>
            <a:t>Processing of bio electrical signals like EEG and ECG.</a:t>
          </a:r>
          <a:endParaRPr lang="en-IN" sz="1600" dirty="0">
            <a:solidFill>
              <a:schemeClr val="tx1"/>
            </a:solidFill>
            <a:latin typeface="Times New Roman" panose="02020603050405020304" pitchFamily="18" charset="0"/>
            <a:cs typeface="Times New Roman" panose="02020603050405020304" pitchFamily="18" charset="0"/>
          </a:endParaRPr>
        </a:p>
      </dgm:t>
    </dgm:pt>
    <dgm:pt modelId="{4280F53C-57E7-4227-8987-9B5B73656153}" type="parTrans" cxnId="{D9FAF2D3-25EF-402F-B37E-45ECA2DBBC6E}">
      <dgm:prSet/>
      <dgm:spPr/>
      <dgm:t>
        <a:bodyPr/>
        <a:lstStyle/>
        <a:p>
          <a:endParaRPr lang="en-IN"/>
        </a:p>
      </dgm:t>
    </dgm:pt>
    <dgm:pt modelId="{FE3637A8-C0A7-424F-9BE9-8BAC22579C51}" type="sibTrans" cxnId="{D9FAF2D3-25EF-402F-B37E-45ECA2DBBC6E}">
      <dgm:prSet/>
      <dgm:spPr/>
      <dgm:t>
        <a:bodyPr/>
        <a:lstStyle/>
        <a:p>
          <a:endParaRPr lang="en-IN"/>
        </a:p>
      </dgm:t>
    </dgm:pt>
    <dgm:pt modelId="{08FE0461-1365-4665-A60C-6CCA3F978A4F}">
      <dgm:prSet phldrT="[Text]" custT="1"/>
      <dgm:spPr/>
      <dgm:t>
        <a:bodyPr/>
        <a:lstStyle/>
        <a:p>
          <a:r>
            <a:rPr lang="en-US" sz="1600" dirty="0">
              <a:solidFill>
                <a:srgbClr val="222222"/>
              </a:solidFill>
              <a:latin typeface="Times New Roman" panose="02020603050405020304" pitchFamily="18" charset="0"/>
              <a:ea typeface="Calibri"/>
              <a:cs typeface="Times New Roman" panose="02020603050405020304" pitchFamily="18" charset="0"/>
            </a:rPr>
            <a:t>Machine learning including deep learning for biomedical applications.</a:t>
          </a:r>
          <a:endParaRPr lang="en-IN" sz="1600" dirty="0">
            <a:solidFill>
              <a:schemeClr val="tx1"/>
            </a:solidFill>
            <a:latin typeface="Times New Roman" panose="02020603050405020304" pitchFamily="18" charset="0"/>
            <a:cs typeface="Times New Roman" panose="02020603050405020304" pitchFamily="18" charset="0"/>
          </a:endParaRPr>
        </a:p>
      </dgm:t>
    </dgm:pt>
    <dgm:pt modelId="{828AB33F-ECD8-48DE-BE1E-AA284A424A26}" type="parTrans" cxnId="{12F40187-1FE3-4E34-89EB-CFDB85F20D18}">
      <dgm:prSet/>
      <dgm:spPr/>
      <dgm:t>
        <a:bodyPr/>
        <a:lstStyle/>
        <a:p>
          <a:endParaRPr lang="en-IN"/>
        </a:p>
      </dgm:t>
    </dgm:pt>
    <dgm:pt modelId="{201F5CFA-5628-45C6-8857-D50E8A81990C}" type="sibTrans" cxnId="{12F40187-1FE3-4E34-89EB-CFDB85F20D18}">
      <dgm:prSet/>
      <dgm:spPr/>
      <dgm:t>
        <a:bodyPr/>
        <a:lstStyle/>
        <a:p>
          <a:endParaRPr lang="en-IN"/>
        </a:p>
      </dgm:t>
    </dgm:pt>
    <dgm:pt modelId="{FF2F7057-0C4D-4C11-B797-F410C70B0423}">
      <dgm:prSet phldrT="[Text]" custT="1"/>
      <dgm:spPr/>
      <dgm:t>
        <a:bodyPr/>
        <a:lstStyle/>
        <a:p>
          <a:r>
            <a:rPr lang="en-US" sz="1600" dirty="0">
              <a:solidFill>
                <a:srgbClr val="222222"/>
              </a:solidFill>
              <a:latin typeface="Times New Roman" panose="02020603050405020304" pitchFamily="18" charset="0"/>
              <a:ea typeface="+mn-lt"/>
              <a:cs typeface="Times New Roman" panose="02020603050405020304" pitchFamily="18" charset="0"/>
            </a:rPr>
            <a:t>Machine learning algorithms and implementation over wireless communication networks.</a:t>
          </a:r>
          <a:endParaRPr lang="en-IN" sz="1600" dirty="0">
            <a:solidFill>
              <a:schemeClr val="tx1"/>
            </a:solidFill>
            <a:latin typeface="Times New Roman" panose="02020603050405020304" pitchFamily="18" charset="0"/>
            <a:cs typeface="Times New Roman" panose="02020603050405020304" pitchFamily="18" charset="0"/>
          </a:endParaRPr>
        </a:p>
      </dgm:t>
    </dgm:pt>
    <dgm:pt modelId="{4EA5B16C-9C09-4101-B2C3-115AEE36CE5D}" type="parTrans" cxnId="{FC414C42-2C6D-4470-99B0-FC485E4F9D8C}">
      <dgm:prSet/>
      <dgm:spPr/>
      <dgm:t>
        <a:bodyPr/>
        <a:lstStyle/>
        <a:p>
          <a:endParaRPr lang="en-IN"/>
        </a:p>
      </dgm:t>
    </dgm:pt>
    <dgm:pt modelId="{EE4B65B3-DA39-4BC1-AA5B-E47AF79CD082}" type="sibTrans" cxnId="{FC414C42-2C6D-4470-99B0-FC485E4F9D8C}">
      <dgm:prSet/>
      <dgm:spPr/>
      <dgm:t>
        <a:bodyPr/>
        <a:lstStyle/>
        <a:p>
          <a:endParaRPr lang="en-IN"/>
        </a:p>
      </dgm:t>
    </dgm:pt>
    <dgm:pt modelId="{67894D06-5ACB-45EB-9E81-5DF4AE117E7E}" type="pres">
      <dgm:prSet presAssocID="{ECF2ACCA-CB31-4CC6-8125-54F7AA3156D3}" presName="Name0" presStyleCnt="0">
        <dgm:presLayoutVars>
          <dgm:dir/>
          <dgm:animLvl val="lvl"/>
          <dgm:resizeHandles val="exact"/>
        </dgm:presLayoutVars>
      </dgm:prSet>
      <dgm:spPr/>
    </dgm:pt>
    <dgm:pt modelId="{FC23CECF-345D-495C-B1C5-1231F552DD9F}" type="pres">
      <dgm:prSet presAssocID="{F6C037C6-B656-40F0-A5C5-A5C5E9F8FEE3}" presName="linNode" presStyleCnt="0"/>
      <dgm:spPr/>
    </dgm:pt>
    <dgm:pt modelId="{3CF385AD-14CC-4B8B-84CF-7D548C8C138A}" type="pres">
      <dgm:prSet presAssocID="{F6C037C6-B656-40F0-A5C5-A5C5E9F8FEE3}" presName="parentText" presStyleLbl="node1" presStyleIdx="0" presStyleCnt="3" custLinFactNeighborX="264" custLinFactNeighborY="12378">
        <dgm:presLayoutVars>
          <dgm:chMax val="1"/>
          <dgm:bulletEnabled val="1"/>
        </dgm:presLayoutVars>
      </dgm:prSet>
      <dgm:spPr/>
    </dgm:pt>
    <dgm:pt modelId="{74339594-634E-4DE8-9BD1-F3CC5C0563D7}" type="pres">
      <dgm:prSet presAssocID="{F6C037C6-B656-40F0-A5C5-A5C5E9F8FEE3}" presName="descendantText" presStyleLbl="alignAccFollowNode1" presStyleIdx="0" presStyleCnt="3" custScaleY="123569" custLinFactNeighborX="0" custLinFactNeighborY="19174">
        <dgm:presLayoutVars>
          <dgm:bulletEnabled val="1"/>
        </dgm:presLayoutVars>
      </dgm:prSet>
      <dgm:spPr/>
    </dgm:pt>
    <dgm:pt modelId="{76FE1F0B-241E-44B4-9B92-9CD9F91D2E1E}" type="pres">
      <dgm:prSet presAssocID="{48CE15D5-BB05-4DCD-AAFF-4634F9C83134}" presName="sp" presStyleCnt="0"/>
      <dgm:spPr/>
    </dgm:pt>
    <dgm:pt modelId="{E235C75E-4E7F-408E-A792-CE9C7FE0BB53}" type="pres">
      <dgm:prSet presAssocID="{40E1778F-2E51-46A5-ABA4-756BFA63ECEA}" presName="linNode" presStyleCnt="0"/>
      <dgm:spPr/>
    </dgm:pt>
    <dgm:pt modelId="{54029CEA-3916-4C61-A021-62630F4461B0}" type="pres">
      <dgm:prSet presAssocID="{40E1778F-2E51-46A5-ABA4-756BFA63ECEA}" presName="parentText" presStyleLbl="node1" presStyleIdx="1" presStyleCnt="3" custLinFactNeighborX="0" custLinFactNeighborY="8252">
        <dgm:presLayoutVars>
          <dgm:chMax val="1"/>
          <dgm:bulletEnabled val="1"/>
        </dgm:presLayoutVars>
      </dgm:prSet>
      <dgm:spPr/>
    </dgm:pt>
    <dgm:pt modelId="{63B1B777-34A9-4845-AB1C-99FFEDB9838C}" type="pres">
      <dgm:prSet presAssocID="{40E1778F-2E51-46A5-ABA4-756BFA63ECEA}" presName="descendantText" presStyleLbl="alignAccFollowNode1" presStyleIdx="1" presStyleCnt="3" custScaleY="116310" custLinFactNeighborX="0" custLinFactNeighborY="7695">
        <dgm:presLayoutVars>
          <dgm:bulletEnabled val="1"/>
        </dgm:presLayoutVars>
      </dgm:prSet>
      <dgm:spPr/>
    </dgm:pt>
    <dgm:pt modelId="{78B5905D-5ACB-4873-8024-FFA01F7B394D}" type="pres">
      <dgm:prSet presAssocID="{A52ECE50-BC9F-454F-BF2D-771C5A73B9FC}" presName="sp" presStyleCnt="0"/>
      <dgm:spPr/>
    </dgm:pt>
    <dgm:pt modelId="{D3C0CF25-1335-4023-A685-05D9BEA20736}" type="pres">
      <dgm:prSet presAssocID="{CB518BB8-904C-4938-8F23-9E3690ECB72F}" presName="linNode" presStyleCnt="0"/>
      <dgm:spPr/>
    </dgm:pt>
    <dgm:pt modelId="{40782597-2031-4816-A1F8-156B8B26A6CF}" type="pres">
      <dgm:prSet presAssocID="{CB518BB8-904C-4938-8F23-9E3690ECB72F}" presName="parentText" presStyleLbl="node1" presStyleIdx="2" presStyleCnt="3" custLinFactNeighborX="-132">
        <dgm:presLayoutVars>
          <dgm:chMax val="1"/>
          <dgm:bulletEnabled val="1"/>
        </dgm:presLayoutVars>
      </dgm:prSet>
      <dgm:spPr/>
    </dgm:pt>
    <dgm:pt modelId="{35897D59-1D4D-450A-8942-6FC2C89C8B75}" type="pres">
      <dgm:prSet presAssocID="{CB518BB8-904C-4938-8F23-9E3690ECB72F}" presName="descendantText" presStyleLbl="alignAccFollowNode1" presStyleIdx="2" presStyleCnt="3" custScaleY="125379">
        <dgm:presLayoutVars>
          <dgm:bulletEnabled val="1"/>
        </dgm:presLayoutVars>
      </dgm:prSet>
      <dgm:spPr/>
    </dgm:pt>
  </dgm:ptLst>
  <dgm:cxnLst>
    <dgm:cxn modelId="{1B785E05-BB73-4459-A4B9-F42AC1A7C2DC}" type="presOf" srcId="{FF2F7057-0C4D-4C11-B797-F410C70B0423}" destId="{74339594-634E-4DE8-9BD1-F3CC5C0563D7}" srcOrd="0" destOrd="2" presId="urn:microsoft.com/office/officeart/2005/8/layout/vList5"/>
    <dgm:cxn modelId="{8B808F27-48C7-43AA-B1C4-5DB11DCAB31B}" type="presOf" srcId="{F832D4DC-9D1E-4141-A8DE-3BC8D4E48F4D}" destId="{35897D59-1D4D-450A-8942-6FC2C89C8B75}" srcOrd="0" destOrd="0" presId="urn:microsoft.com/office/officeart/2005/8/layout/vList5"/>
    <dgm:cxn modelId="{582B1932-6ABD-45AA-B98D-2DB297208594}" type="presOf" srcId="{08FE0461-1365-4665-A60C-6CCA3F978A4F}" destId="{35897D59-1D4D-450A-8942-6FC2C89C8B75}" srcOrd="0" destOrd="1" presId="urn:microsoft.com/office/officeart/2005/8/layout/vList5"/>
    <dgm:cxn modelId="{2EC5CB3B-D17C-420A-B2DF-390AA349D10F}" type="presOf" srcId="{268F1727-5B79-4FF4-9877-E9F9AA309DBF}" destId="{74339594-634E-4DE8-9BD1-F3CC5C0563D7}" srcOrd="0" destOrd="0" presId="urn:microsoft.com/office/officeart/2005/8/layout/vList5"/>
    <dgm:cxn modelId="{FC414C42-2C6D-4470-99B0-FC485E4F9D8C}" srcId="{F6C037C6-B656-40F0-A5C5-A5C5E9F8FEE3}" destId="{FF2F7057-0C4D-4C11-B797-F410C70B0423}" srcOrd="2" destOrd="0" parTransId="{4EA5B16C-9C09-4101-B2C3-115AEE36CE5D}" sibTransId="{EE4B65B3-DA39-4BC1-AA5B-E47AF79CD082}"/>
    <dgm:cxn modelId="{43100746-3CF6-4499-9771-BFB4CDB63088}" srcId="{F6C037C6-B656-40F0-A5C5-A5C5E9F8FEE3}" destId="{FC2B0CB8-9908-4284-98C5-05158E005985}" srcOrd="1" destOrd="0" parTransId="{CC1433E5-BD52-4660-A7D9-CAEFFE0AF636}" sibTransId="{9A66F4CE-8459-419E-9AB5-2F9B1B3F0C5D}"/>
    <dgm:cxn modelId="{448A5666-B823-4414-9FE6-4EE275D67717}" srcId="{40E1778F-2E51-46A5-ABA4-756BFA63ECEA}" destId="{A4540CF7-64E9-49D5-82BF-6AE72A46CC9E}" srcOrd="1" destOrd="0" parTransId="{A807593A-9FAA-4976-91E4-CABC5C791C56}" sibTransId="{10C890AD-AC30-4EB6-89B7-82ABED641E98}"/>
    <dgm:cxn modelId="{452AE250-ADF5-4E9F-A095-7C5B2B63EABE}" type="presOf" srcId="{666634A6-5652-4697-9948-59CA9D6F7EB6}" destId="{63B1B777-34A9-4845-AB1C-99FFEDB9838C}" srcOrd="0" destOrd="0" presId="urn:microsoft.com/office/officeart/2005/8/layout/vList5"/>
    <dgm:cxn modelId="{4D93C856-E45B-4DC3-B372-C277E12FE40B}" type="presOf" srcId="{CB518BB8-904C-4938-8F23-9E3690ECB72F}" destId="{40782597-2031-4816-A1F8-156B8B26A6CF}" srcOrd="0" destOrd="0" presId="urn:microsoft.com/office/officeart/2005/8/layout/vList5"/>
    <dgm:cxn modelId="{2BB4C684-AF42-4D2C-B2F0-9F0CC56030E8}" srcId="{F6C037C6-B656-40F0-A5C5-A5C5E9F8FEE3}" destId="{268F1727-5B79-4FF4-9877-E9F9AA309DBF}" srcOrd="0" destOrd="0" parTransId="{EDBC9838-99EF-4726-A29D-51F8B14BA54A}" sibTransId="{435F4D61-568C-4C81-A33C-727D4BCBA111}"/>
    <dgm:cxn modelId="{12F40187-1FE3-4E34-89EB-CFDB85F20D18}" srcId="{CB518BB8-904C-4938-8F23-9E3690ECB72F}" destId="{08FE0461-1365-4665-A60C-6CCA3F978A4F}" srcOrd="1" destOrd="0" parTransId="{828AB33F-ECD8-48DE-BE1E-AA284A424A26}" sibTransId="{201F5CFA-5628-45C6-8857-D50E8A81990C}"/>
    <dgm:cxn modelId="{3A35DC8A-675B-42D7-8C11-2884E69F924F}" type="presOf" srcId="{A4540CF7-64E9-49D5-82BF-6AE72A46CC9E}" destId="{63B1B777-34A9-4845-AB1C-99FFEDB9838C}" srcOrd="0" destOrd="1" presId="urn:microsoft.com/office/officeart/2005/8/layout/vList5"/>
    <dgm:cxn modelId="{27DE8E90-E087-47FA-AE1B-7146D856BEDC}" type="presOf" srcId="{FC2B0CB8-9908-4284-98C5-05158E005985}" destId="{74339594-634E-4DE8-9BD1-F3CC5C0563D7}" srcOrd="0" destOrd="1" presId="urn:microsoft.com/office/officeart/2005/8/layout/vList5"/>
    <dgm:cxn modelId="{107D6E93-6058-44CB-92C8-8D593A95E4A6}" srcId="{ECF2ACCA-CB31-4CC6-8125-54F7AA3156D3}" destId="{40E1778F-2E51-46A5-ABA4-756BFA63ECEA}" srcOrd="1" destOrd="0" parTransId="{3AD80B63-F903-41D8-B981-F41295737D51}" sibTransId="{A52ECE50-BC9F-454F-BF2D-771C5A73B9FC}"/>
    <dgm:cxn modelId="{6B8D2197-33EB-4CC6-882B-B1E6BCC25D45}" srcId="{ECF2ACCA-CB31-4CC6-8125-54F7AA3156D3}" destId="{CB518BB8-904C-4938-8F23-9E3690ECB72F}" srcOrd="2" destOrd="0" parTransId="{13DDD685-BB27-4FCB-93B3-DDA101F7FD4C}" sibTransId="{AC01AEB8-BD66-4587-B426-BF5FDDFDB128}"/>
    <dgm:cxn modelId="{FE3BB89A-590B-4C44-92ED-29ED3F8AB848}" type="presOf" srcId="{F6C037C6-B656-40F0-A5C5-A5C5E9F8FEE3}" destId="{3CF385AD-14CC-4B8B-84CF-7D548C8C138A}" srcOrd="0" destOrd="0" presId="urn:microsoft.com/office/officeart/2005/8/layout/vList5"/>
    <dgm:cxn modelId="{9EBC66A3-6973-4996-920C-AC003B756044}" type="presOf" srcId="{ECF2ACCA-CB31-4CC6-8125-54F7AA3156D3}" destId="{67894D06-5ACB-45EB-9E81-5DF4AE117E7E}" srcOrd="0" destOrd="0" presId="urn:microsoft.com/office/officeart/2005/8/layout/vList5"/>
    <dgm:cxn modelId="{4DEDBCAA-4209-4943-A899-239C10991D45}" type="presOf" srcId="{40E1778F-2E51-46A5-ABA4-756BFA63ECEA}" destId="{54029CEA-3916-4C61-A021-62630F4461B0}" srcOrd="0" destOrd="0" presId="urn:microsoft.com/office/officeart/2005/8/layout/vList5"/>
    <dgm:cxn modelId="{8ED5BFC8-D567-407F-A299-A314BCB48FA4}" srcId="{ECF2ACCA-CB31-4CC6-8125-54F7AA3156D3}" destId="{F6C037C6-B656-40F0-A5C5-A5C5E9F8FEE3}" srcOrd="0" destOrd="0" parTransId="{7E8CA39F-4FD4-4598-B438-349E38866448}" sibTransId="{48CE15D5-BB05-4DCD-AAFF-4634F9C83134}"/>
    <dgm:cxn modelId="{D9FAF2D3-25EF-402F-B37E-45ECA2DBBC6E}" srcId="{CB518BB8-904C-4938-8F23-9E3690ECB72F}" destId="{F832D4DC-9D1E-4141-A8DE-3BC8D4E48F4D}" srcOrd="0" destOrd="0" parTransId="{4280F53C-57E7-4227-8987-9B5B73656153}" sibTransId="{FE3637A8-C0A7-424F-9BE9-8BAC22579C51}"/>
    <dgm:cxn modelId="{FBD1D9E2-371C-4B93-9562-F788E682E4A6}" srcId="{40E1778F-2E51-46A5-ABA4-756BFA63ECEA}" destId="{666634A6-5652-4697-9948-59CA9D6F7EB6}" srcOrd="0" destOrd="0" parTransId="{FB12E79C-927F-411E-B7B7-FC46ED125790}" sibTransId="{FC672295-43C9-45E1-91DB-0A34AD0A63B4}"/>
    <dgm:cxn modelId="{E84A0469-FE1D-4788-8E61-1F997E95C84A}" type="presParOf" srcId="{67894D06-5ACB-45EB-9E81-5DF4AE117E7E}" destId="{FC23CECF-345D-495C-B1C5-1231F552DD9F}" srcOrd="0" destOrd="0" presId="urn:microsoft.com/office/officeart/2005/8/layout/vList5"/>
    <dgm:cxn modelId="{202BB963-14D8-4A8A-8D15-74659BD3374B}" type="presParOf" srcId="{FC23CECF-345D-495C-B1C5-1231F552DD9F}" destId="{3CF385AD-14CC-4B8B-84CF-7D548C8C138A}" srcOrd="0" destOrd="0" presId="urn:microsoft.com/office/officeart/2005/8/layout/vList5"/>
    <dgm:cxn modelId="{62B80971-4F3C-4C28-817A-1780E5BF3E5B}" type="presParOf" srcId="{FC23CECF-345D-495C-B1C5-1231F552DD9F}" destId="{74339594-634E-4DE8-9BD1-F3CC5C0563D7}" srcOrd="1" destOrd="0" presId="urn:microsoft.com/office/officeart/2005/8/layout/vList5"/>
    <dgm:cxn modelId="{F991DF6B-8E31-4176-BFB7-8C990914538D}" type="presParOf" srcId="{67894D06-5ACB-45EB-9E81-5DF4AE117E7E}" destId="{76FE1F0B-241E-44B4-9B92-9CD9F91D2E1E}" srcOrd="1" destOrd="0" presId="urn:microsoft.com/office/officeart/2005/8/layout/vList5"/>
    <dgm:cxn modelId="{0302A919-19AC-4EBA-ACDC-C3CA2CA29AA3}" type="presParOf" srcId="{67894D06-5ACB-45EB-9E81-5DF4AE117E7E}" destId="{E235C75E-4E7F-408E-A792-CE9C7FE0BB53}" srcOrd="2" destOrd="0" presId="urn:microsoft.com/office/officeart/2005/8/layout/vList5"/>
    <dgm:cxn modelId="{B8AFECDC-6169-4AC3-AB00-E6A49B0E8A71}" type="presParOf" srcId="{E235C75E-4E7F-408E-A792-CE9C7FE0BB53}" destId="{54029CEA-3916-4C61-A021-62630F4461B0}" srcOrd="0" destOrd="0" presId="urn:microsoft.com/office/officeart/2005/8/layout/vList5"/>
    <dgm:cxn modelId="{4FB7356F-3FCA-471A-B85F-81711D80D5D7}" type="presParOf" srcId="{E235C75E-4E7F-408E-A792-CE9C7FE0BB53}" destId="{63B1B777-34A9-4845-AB1C-99FFEDB9838C}" srcOrd="1" destOrd="0" presId="urn:microsoft.com/office/officeart/2005/8/layout/vList5"/>
    <dgm:cxn modelId="{09B27B9B-6554-44B5-BE9E-A4F0B52D5E20}" type="presParOf" srcId="{67894D06-5ACB-45EB-9E81-5DF4AE117E7E}" destId="{78B5905D-5ACB-4873-8024-FFA01F7B394D}" srcOrd="3" destOrd="0" presId="urn:microsoft.com/office/officeart/2005/8/layout/vList5"/>
    <dgm:cxn modelId="{D3F19E0B-CF8E-45E9-9A86-950C74F2EEE2}" type="presParOf" srcId="{67894D06-5ACB-45EB-9E81-5DF4AE117E7E}" destId="{D3C0CF25-1335-4023-A685-05D9BEA20736}" srcOrd="4" destOrd="0" presId="urn:microsoft.com/office/officeart/2005/8/layout/vList5"/>
    <dgm:cxn modelId="{C4756616-5199-4AF7-80EE-AD68FD7845C3}" type="presParOf" srcId="{D3C0CF25-1335-4023-A685-05D9BEA20736}" destId="{40782597-2031-4816-A1F8-156B8B26A6CF}" srcOrd="0" destOrd="0" presId="urn:microsoft.com/office/officeart/2005/8/layout/vList5"/>
    <dgm:cxn modelId="{2DD8B967-907A-40BB-89AB-755736E843FB}" type="presParOf" srcId="{D3C0CF25-1335-4023-A685-05D9BEA20736}" destId="{35897D59-1D4D-450A-8942-6FC2C89C8B7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BAE9BE-ECAB-441D-8ACC-9370AEA9E52E}"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IN"/>
        </a:p>
      </dgm:t>
    </dgm:pt>
    <dgm:pt modelId="{B6BBCC23-3471-465C-AE5C-72727E35E532}">
      <dgm:prSet phldrT="[Text]" custT="1"/>
      <dgm:spPr>
        <a:solidFill>
          <a:schemeClr val="accent5">
            <a:lumMod val="40000"/>
            <a:lumOff val="60000"/>
          </a:schemeClr>
        </a:solidFill>
      </dgm:spPr>
      <dgm:t>
        <a:bodyPr/>
        <a:lstStyle/>
        <a:p>
          <a:r>
            <a:rPr lang="en-IN" sz="1600" dirty="0">
              <a:solidFill>
                <a:schemeClr val="tx1"/>
              </a:solidFill>
              <a:latin typeface="Times New Roman" panose="02020603050405020304" pitchFamily="18" charset="0"/>
              <a:cs typeface="Times New Roman" panose="02020603050405020304" pitchFamily="18" charset="0"/>
            </a:rPr>
            <a:t>Biomedical Image Processing</a:t>
          </a:r>
        </a:p>
      </dgm:t>
    </dgm:pt>
    <dgm:pt modelId="{91C5835A-9F01-4B92-A0DD-587DB245F41C}" type="parTrans" cxnId="{36ED322E-BBFC-47B3-9FBC-61CB3CFD5853}">
      <dgm:prSet/>
      <dgm:spPr/>
      <dgm:t>
        <a:bodyPr/>
        <a:lstStyle/>
        <a:p>
          <a:endParaRPr lang="en-IN"/>
        </a:p>
      </dgm:t>
    </dgm:pt>
    <dgm:pt modelId="{CBF5F69E-1081-49AA-B706-08FF24DDE651}" type="sibTrans" cxnId="{36ED322E-BBFC-47B3-9FBC-61CB3CFD5853}">
      <dgm:prSet/>
      <dgm:spPr/>
      <dgm:t>
        <a:bodyPr/>
        <a:lstStyle/>
        <a:p>
          <a:endParaRPr lang="en-IN"/>
        </a:p>
      </dgm:t>
    </dgm:pt>
    <dgm:pt modelId="{8DC5672F-EA64-426D-9D5D-A582210CA5ED}">
      <dgm:prSet phldrT="[Text]" custT="1"/>
      <dgm:spPr>
        <a:solidFill>
          <a:schemeClr val="accent5">
            <a:lumMod val="20000"/>
            <a:lumOff val="80000"/>
            <a:alpha val="90000"/>
          </a:schemeClr>
        </a:solidFill>
      </dgm:spPr>
      <dgm:t>
        <a:bodyPr/>
        <a:lstStyle/>
        <a:p>
          <a:r>
            <a:rPr lang="en-US" sz="1600" dirty="0">
              <a:latin typeface="Times New Roman" panose="02020603050405020304" pitchFamily="18" charset="0"/>
              <a:ea typeface="Calibri" panose="020F0502020204030204"/>
              <a:cs typeface="Times New Roman" panose="02020603050405020304" pitchFamily="18" charset="0"/>
            </a:rPr>
            <a:t>Radiotherapy image segmentation and </a:t>
          </a:r>
          <a:r>
            <a:rPr lang="en-US" sz="1600" dirty="0">
              <a:latin typeface="Times New Roman" panose="02020603050405020304" pitchFamily="18" charset="0"/>
              <a:ea typeface="+mn-lt"/>
              <a:cs typeface="Times New Roman" panose="02020603050405020304" pitchFamily="18" charset="0"/>
            </a:rPr>
            <a:t>Multi-Modal Image Reconstruction.</a:t>
          </a:r>
          <a:endParaRPr lang="en-IN" sz="1600" dirty="0">
            <a:latin typeface="Times New Roman" panose="02020603050405020304" pitchFamily="18" charset="0"/>
            <a:cs typeface="Times New Roman" panose="02020603050405020304" pitchFamily="18" charset="0"/>
          </a:endParaRPr>
        </a:p>
      </dgm:t>
    </dgm:pt>
    <dgm:pt modelId="{871D8C29-A5C4-411A-88AD-0FF0D4D4E54F}" type="parTrans" cxnId="{80E80B98-683B-4B28-9E16-0AC25FE9FE0A}">
      <dgm:prSet/>
      <dgm:spPr/>
      <dgm:t>
        <a:bodyPr/>
        <a:lstStyle/>
        <a:p>
          <a:endParaRPr lang="en-IN"/>
        </a:p>
      </dgm:t>
    </dgm:pt>
    <dgm:pt modelId="{6A2233E6-0B92-46A9-A547-24CCDC5BFA03}" type="sibTrans" cxnId="{80E80B98-683B-4B28-9E16-0AC25FE9FE0A}">
      <dgm:prSet/>
      <dgm:spPr/>
      <dgm:t>
        <a:bodyPr/>
        <a:lstStyle/>
        <a:p>
          <a:endParaRPr lang="en-IN"/>
        </a:p>
      </dgm:t>
    </dgm:pt>
    <dgm:pt modelId="{F386243A-493B-4EE5-9E37-78BE06993EBD}">
      <dgm:prSet phldrT="[Text]" custT="1"/>
      <dgm:spPr>
        <a:solidFill>
          <a:schemeClr val="accent5">
            <a:lumMod val="20000"/>
            <a:lumOff val="80000"/>
            <a:alpha val="90000"/>
          </a:schemeClr>
        </a:solidFill>
      </dgm:spPr>
      <dgm:t>
        <a:bodyPr/>
        <a:lstStyle/>
        <a:p>
          <a:r>
            <a:rPr lang="en-US" sz="1600" dirty="0">
              <a:latin typeface="Times New Roman" panose="02020603050405020304" pitchFamily="18" charset="0"/>
              <a:ea typeface="Calibri" panose="020F0502020204030204"/>
              <a:cs typeface="Times New Roman" panose="02020603050405020304" pitchFamily="18" charset="0"/>
            </a:rPr>
            <a:t>Machine Learning for Image Reconstruction.</a:t>
          </a:r>
          <a:endParaRPr lang="en-IN" sz="1600" dirty="0">
            <a:latin typeface="Times New Roman" panose="02020603050405020304" pitchFamily="18" charset="0"/>
            <a:cs typeface="Times New Roman" panose="02020603050405020304" pitchFamily="18" charset="0"/>
          </a:endParaRPr>
        </a:p>
      </dgm:t>
    </dgm:pt>
    <dgm:pt modelId="{9C1358D8-070A-44F0-A8DC-854BB4424559}" type="parTrans" cxnId="{DDF8CA9F-793E-4D70-BD44-4811803B0EC9}">
      <dgm:prSet/>
      <dgm:spPr/>
      <dgm:t>
        <a:bodyPr/>
        <a:lstStyle/>
        <a:p>
          <a:endParaRPr lang="en-IN"/>
        </a:p>
      </dgm:t>
    </dgm:pt>
    <dgm:pt modelId="{4D3F88D0-37BC-46FF-85AC-E4EB74633044}" type="sibTrans" cxnId="{DDF8CA9F-793E-4D70-BD44-4811803B0EC9}">
      <dgm:prSet/>
      <dgm:spPr/>
      <dgm:t>
        <a:bodyPr/>
        <a:lstStyle/>
        <a:p>
          <a:endParaRPr lang="en-IN"/>
        </a:p>
      </dgm:t>
    </dgm:pt>
    <dgm:pt modelId="{804EBEE2-A427-49CB-A56D-A4CDB4E2B0B6}">
      <dgm:prSet phldrT="[Text]" custT="1"/>
      <dgm:spPr/>
      <dgm:t>
        <a:bodyPr/>
        <a:lstStyle/>
        <a:p>
          <a:r>
            <a:rPr lang="en-IN" sz="1600" dirty="0">
              <a:solidFill>
                <a:schemeClr val="tx1"/>
              </a:solidFill>
              <a:latin typeface="Times New Roman" panose="02020603050405020304" pitchFamily="18" charset="0"/>
              <a:cs typeface="Times New Roman" panose="02020603050405020304" pitchFamily="18" charset="0"/>
            </a:rPr>
            <a:t>VLSI Design</a:t>
          </a:r>
        </a:p>
      </dgm:t>
    </dgm:pt>
    <dgm:pt modelId="{4BAF2F3F-1E89-49DF-B424-A6620BB386DE}" type="parTrans" cxnId="{5060A957-7B74-4522-982F-3F510F72E7AC}">
      <dgm:prSet/>
      <dgm:spPr/>
      <dgm:t>
        <a:bodyPr/>
        <a:lstStyle/>
        <a:p>
          <a:endParaRPr lang="en-IN"/>
        </a:p>
      </dgm:t>
    </dgm:pt>
    <dgm:pt modelId="{187DDA4C-A0AE-4AB0-A37A-0913292690B7}" type="sibTrans" cxnId="{5060A957-7B74-4522-982F-3F510F72E7AC}">
      <dgm:prSet/>
      <dgm:spPr/>
      <dgm:t>
        <a:bodyPr/>
        <a:lstStyle/>
        <a:p>
          <a:endParaRPr lang="en-IN"/>
        </a:p>
      </dgm:t>
    </dgm:pt>
    <dgm:pt modelId="{09048381-422A-486D-87F7-DC7C365A64D3}">
      <dgm:prSet phldrT="[Text]" custT="1"/>
      <dgm:spPr/>
      <dgm:t>
        <a:bodyPr/>
        <a:lstStyle/>
        <a:p>
          <a:r>
            <a:rPr lang="en-US" sz="1600" dirty="0">
              <a:latin typeface="Times New Roman" panose="02020603050405020304" pitchFamily="18" charset="0"/>
              <a:ea typeface="+mn-lt"/>
              <a:cs typeface="Times New Roman" panose="02020603050405020304" pitchFamily="18" charset="0"/>
            </a:rPr>
            <a:t>Chips optimized for IoT-enabled device.</a:t>
          </a:r>
          <a:endParaRPr lang="en-IN" sz="1600" dirty="0">
            <a:latin typeface="Times New Roman" panose="02020603050405020304" pitchFamily="18" charset="0"/>
            <a:cs typeface="Times New Roman" panose="02020603050405020304" pitchFamily="18" charset="0"/>
          </a:endParaRPr>
        </a:p>
      </dgm:t>
    </dgm:pt>
    <dgm:pt modelId="{F269856F-17E6-402D-98B3-67657005C0A6}" type="parTrans" cxnId="{7B8F2713-F552-477C-8785-A50906781EAC}">
      <dgm:prSet/>
      <dgm:spPr/>
      <dgm:t>
        <a:bodyPr/>
        <a:lstStyle/>
        <a:p>
          <a:endParaRPr lang="en-IN"/>
        </a:p>
      </dgm:t>
    </dgm:pt>
    <dgm:pt modelId="{919D5695-1C99-4580-9AC4-BE819704073B}" type="sibTrans" cxnId="{7B8F2713-F552-477C-8785-A50906781EAC}">
      <dgm:prSet/>
      <dgm:spPr/>
      <dgm:t>
        <a:bodyPr/>
        <a:lstStyle/>
        <a:p>
          <a:endParaRPr lang="en-IN"/>
        </a:p>
      </dgm:t>
    </dgm:pt>
    <dgm:pt modelId="{2111D358-6F34-4FDA-B79C-5BCD113B8653}">
      <dgm:prSet phldrT="[Text]" custT="1"/>
      <dgm:spPr/>
      <dgm:t>
        <a:bodyPr/>
        <a:lstStyle/>
        <a:p>
          <a:r>
            <a:rPr lang="en-US" sz="1600" dirty="0">
              <a:latin typeface="Times New Roman" panose="02020603050405020304" pitchFamily="18" charset="0"/>
              <a:ea typeface="+mn-lt"/>
              <a:cs typeface="Times New Roman" panose="02020603050405020304" pitchFamily="18" charset="0"/>
            </a:rPr>
            <a:t>VLSI for AI and ML algorithms.</a:t>
          </a:r>
          <a:endParaRPr lang="en-IN" sz="1600" dirty="0">
            <a:latin typeface="Times New Roman" panose="02020603050405020304" pitchFamily="18" charset="0"/>
            <a:cs typeface="Times New Roman" panose="02020603050405020304" pitchFamily="18" charset="0"/>
          </a:endParaRPr>
        </a:p>
      </dgm:t>
    </dgm:pt>
    <dgm:pt modelId="{542CF774-41DC-47C1-8416-5B2650FA2D0F}" type="parTrans" cxnId="{21F1DE88-0F9A-4606-AFCB-387FA709475D}">
      <dgm:prSet/>
      <dgm:spPr/>
      <dgm:t>
        <a:bodyPr/>
        <a:lstStyle/>
        <a:p>
          <a:endParaRPr lang="en-IN"/>
        </a:p>
      </dgm:t>
    </dgm:pt>
    <dgm:pt modelId="{BCBC50F8-A6EA-425E-976B-D9346FC595DC}" type="sibTrans" cxnId="{21F1DE88-0F9A-4606-AFCB-387FA709475D}">
      <dgm:prSet/>
      <dgm:spPr/>
      <dgm:t>
        <a:bodyPr/>
        <a:lstStyle/>
        <a:p>
          <a:endParaRPr lang="en-IN"/>
        </a:p>
      </dgm:t>
    </dgm:pt>
    <dgm:pt modelId="{B7950B72-7BD0-4E19-8A0B-E6F5DE7135CA}" type="pres">
      <dgm:prSet presAssocID="{6DBAE9BE-ECAB-441D-8ACC-9370AEA9E52E}" presName="Name0" presStyleCnt="0">
        <dgm:presLayoutVars>
          <dgm:dir/>
          <dgm:animLvl val="lvl"/>
          <dgm:resizeHandles val="exact"/>
        </dgm:presLayoutVars>
      </dgm:prSet>
      <dgm:spPr/>
    </dgm:pt>
    <dgm:pt modelId="{8FB16159-37FE-4E09-8AC7-9101F4EBC75A}" type="pres">
      <dgm:prSet presAssocID="{B6BBCC23-3471-465C-AE5C-72727E35E532}" presName="linNode" presStyleCnt="0"/>
      <dgm:spPr/>
    </dgm:pt>
    <dgm:pt modelId="{57A6FBCF-593C-4A58-B2BB-F22E15B32503}" type="pres">
      <dgm:prSet presAssocID="{B6BBCC23-3471-465C-AE5C-72727E35E532}" presName="parentText" presStyleLbl="node1" presStyleIdx="0" presStyleCnt="2" custLinFactNeighborX="682" custLinFactNeighborY="2500">
        <dgm:presLayoutVars>
          <dgm:chMax val="1"/>
          <dgm:bulletEnabled val="1"/>
        </dgm:presLayoutVars>
      </dgm:prSet>
      <dgm:spPr/>
    </dgm:pt>
    <dgm:pt modelId="{7877A9F5-7856-4B94-8421-DD7E7AC02B77}" type="pres">
      <dgm:prSet presAssocID="{B6BBCC23-3471-465C-AE5C-72727E35E532}" presName="descendantText" presStyleLbl="alignAccFollowNode1" presStyleIdx="0" presStyleCnt="2" custScaleY="125132" custLinFactNeighborX="0">
        <dgm:presLayoutVars>
          <dgm:bulletEnabled val="1"/>
        </dgm:presLayoutVars>
      </dgm:prSet>
      <dgm:spPr/>
    </dgm:pt>
    <dgm:pt modelId="{641A836D-736F-44DC-B645-E4DF76EE4F0D}" type="pres">
      <dgm:prSet presAssocID="{CBF5F69E-1081-49AA-B706-08FF24DDE651}" presName="sp" presStyleCnt="0"/>
      <dgm:spPr/>
    </dgm:pt>
    <dgm:pt modelId="{EEA8653F-0EEA-4A66-906A-343CFB51CB0E}" type="pres">
      <dgm:prSet presAssocID="{804EBEE2-A427-49CB-A56D-A4CDB4E2B0B6}" presName="linNode" presStyleCnt="0"/>
      <dgm:spPr/>
    </dgm:pt>
    <dgm:pt modelId="{25DAF732-6FEE-485E-A7D3-0EE8C13DF7E2}" type="pres">
      <dgm:prSet presAssocID="{804EBEE2-A427-49CB-A56D-A4CDB4E2B0B6}" presName="parentText" presStyleLbl="node1" presStyleIdx="1" presStyleCnt="2" custLinFactNeighborX="682" custLinFactNeighborY="7380">
        <dgm:presLayoutVars>
          <dgm:chMax val="1"/>
          <dgm:bulletEnabled val="1"/>
        </dgm:presLayoutVars>
      </dgm:prSet>
      <dgm:spPr/>
    </dgm:pt>
    <dgm:pt modelId="{B8071D41-7C8A-4843-A818-8DF50CFC6CEB}" type="pres">
      <dgm:prSet presAssocID="{804EBEE2-A427-49CB-A56D-A4CDB4E2B0B6}" presName="descendantText" presStyleLbl="alignAccFollowNode1" presStyleIdx="1" presStyleCnt="2" custScaleY="124622" custLinFactNeighborX="0" custLinFactNeighborY="-8634">
        <dgm:presLayoutVars>
          <dgm:bulletEnabled val="1"/>
        </dgm:presLayoutVars>
      </dgm:prSet>
      <dgm:spPr/>
    </dgm:pt>
  </dgm:ptLst>
  <dgm:cxnLst>
    <dgm:cxn modelId="{BFE12A09-F459-480B-A614-349B423DDCD5}" type="presOf" srcId="{B6BBCC23-3471-465C-AE5C-72727E35E532}" destId="{57A6FBCF-593C-4A58-B2BB-F22E15B32503}" srcOrd="0" destOrd="0" presId="urn:microsoft.com/office/officeart/2005/8/layout/vList5"/>
    <dgm:cxn modelId="{7B8F2713-F552-477C-8785-A50906781EAC}" srcId="{804EBEE2-A427-49CB-A56D-A4CDB4E2B0B6}" destId="{09048381-422A-486D-87F7-DC7C365A64D3}" srcOrd="0" destOrd="0" parTransId="{F269856F-17E6-402D-98B3-67657005C0A6}" sibTransId="{919D5695-1C99-4580-9AC4-BE819704073B}"/>
    <dgm:cxn modelId="{36ED322E-BBFC-47B3-9FBC-61CB3CFD5853}" srcId="{6DBAE9BE-ECAB-441D-8ACC-9370AEA9E52E}" destId="{B6BBCC23-3471-465C-AE5C-72727E35E532}" srcOrd="0" destOrd="0" parTransId="{91C5835A-9F01-4B92-A0DD-587DB245F41C}" sibTransId="{CBF5F69E-1081-49AA-B706-08FF24DDE651}"/>
    <dgm:cxn modelId="{01745132-09EB-47ED-9569-3C3F4615E081}" type="presOf" srcId="{2111D358-6F34-4FDA-B79C-5BCD113B8653}" destId="{B8071D41-7C8A-4843-A818-8DF50CFC6CEB}" srcOrd="0" destOrd="1" presId="urn:microsoft.com/office/officeart/2005/8/layout/vList5"/>
    <dgm:cxn modelId="{E074755E-A31F-4C43-BF3E-06F3570F9E0A}" type="presOf" srcId="{804EBEE2-A427-49CB-A56D-A4CDB4E2B0B6}" destId="{25DAF732-6FEE-485E-A7D3-0EE8C13DF7E2}" srcOrd="0" destOrd="0" presId="urn:microsoft.com/office/officeart/2005/8/layout/vList5"/>
    <dgm:cxn modelId="{D26CD276-9F7C-4698-BFAC-379F7D6BCB07}" type="presOf" srcId="{09048381-422A-486D-87F7-DC7C365A64D3}" destId="{B8071D41-7C8A-4843-A818-8DF50CFC6CEB}" srcOrd="0" destOrd="0" presId="urn:microsoft.com/office/officeart/2005/8/layout/vList5"/>
    <dgm:cxn modelId="{5060A957-7B74-4522-982F-3F510F72E7AC}" srcId="{6DBAE9BE-ECAB-441D-8ACC-9370AEA9E52E}" destId="{804EBEE2-A427-49CB-A56D-A4CDB4E2B0B6}" srcOrd="1" destOrd="0" parTransId="{4BAF2F3F-1E89-49DF-B424-A6620BB386DE}" sibTransId="{187DDA4C-A0AE-4AB0-A37A-0913292690B7}"/>
    <dgm:cxn modelId="{21F1DE88-0F9A-4606-AFCB-387FA709475D}" srcId="{804EBEE2-A427-49CB-A56D-A4CDB4E2B0B6}" destId="{2111D358-6F34-4FDA-B79C-5BCD113B8653}" srcOrd="1" destOrd="0" parTransId="{542CF774-41DC-47C1-8416-5B2650FA2D0F}" sibTransId="{BCBC50F8-A6EA-425E-976B-D9346FC595DC}"/>
    <dgm:cxn modelId="{80E80B98-683B-4B28-9E16-0AC25FE9FE0A}" srcId="{B6BBCC23-3471-465C-AE5C-72727E35E532}" destId="{8DC5672F-EA64-426D-9D5D-A582210CA5ED}" srcOrd="0" destOrd="0" parTransId="{871D8C29-A5C4-411A-88AD-0FF0D4D4E54F}" sibTransId="{6A2233E6-0B92-46A9-A547-24CCDC5BFA03}"/>
    <dgm:cxn modelId="{DDF8CA9F-793E-4D70-BD44-4811803B0EC9}" srcId="{B6BBCC23-3471-465C-AE5C-72727E35E532}" destId="{F386243A-493B-4EE5-9E37-78BE06993EBD}" srcOrd="1" destOrd="0" parTransId="{9C1358D8-070A-44F0-A8DC-854BB4424559}" sibTransId="{4D3F88D0-37BC-46FF-85AC-E4EB74633044}"/>
    <dgm:cxn modelId="{695ACAAF-E86F-4007-A85D-8893C44E7813}" type="presOf" srcId="{8DC5672F-EA64-426D-9D5D-A582210CA5ED}" destId="{7877A9F5-7856-4B94-8421-DD7E7AC02B77}" srcOrd="0" destOrd="0" presId="urn:microsoft.com/office/officeart/2005/8/layout/vList5"/>
    <dgm:cxn modelId="{33EAB9CE-1E2E-473C-A3E1-8EDA6E10DC09}" type="presOf" srcId="{F386243A-493B-4EE5-9E37-78BE06993EBD}" destId="{7877A9F5-7856-4B94-8421-DD7E7AC02B77}" srcOrd="0" destOrd="1" presId="urn:microsoft.com/office/officeart/2005/8/layout/vList5"/>
    <dgm:cxn modelId="{5C1EE6E4-4FBC-4C7D-AB33-C000BD16F388}" type="presOf" srcId="{6DBAE9BE-ECAB-441D-8ACC-9370AEA9E52E}" destId="{B7950B72-7BD0-4E19-8A0B-E6F5DE7135CA}" srcOrd="0" destOrd="0" presId="urn:microsoft.com/office/officeart/2005/8/layout/vList5"/>
    <dgm:cxn modelId="{F71C7CDD-0CDD-41ED-BC4C-F2045587E1BF}" type="presParOf" srcId="{B7950B72-7BD0-4E19-8A0B-E6F5DE7135CA}" destId="{8FB16159-37FE-4E09-8AC7-9101F4EBC75A}" srcOrd="0" destOrd="0" presId="urn:microsoft.com/office/officeart/2005/8/layout/vList5"/>
    <dgm:cxn modelId="{11F6773E-C5CC-4D63-A6DA-C98630717EC9}" type="presParOf" srcId="{8FB16159-37FE-4E09-8AC7-9101F4EBC75A}" destId="{57A6FBCF-593C-4A58-B2BB-F22E15B32503}" srcOrd="0" destOrd="0" presId="urn:microsoft.com/office/officeart/2005/8/layout/vList5"/>
    <dgm:cxn modelId="{FE469B7B-76E4-4A96-9B7F-D5111B46352A}" type="presParOf" srcId="{8FB16159-37FE-4E09-8AC7-9101F4EBC75A}" destId="{7877A9F5-7856-4B94-8421-DD7E7AC02B77}" srcOrd="1" destOrd="0" presId="urn:microsoft.com/office/officeart/2005/8/layout/vList5"/>
    <dgm:cxn modelId="{2F9F543E-D884-4872-B230-926E11BE2017}" type="presParOf" srcId="{B7950B72-7BD0-4E19-8A0B-E6F5DE7135CA}" destId="{641A836D-736F-44DC-B645-E4DF76EE4F0D}" srcOrd="1" destOrd="0" presId="urn:microsoft.com/office/officeart/2005/8/layout/vList5"/>
    <dgm:cxn modelId="{9E6B73CC-3492-49F7-AF8D-E49061C484C2}" type="presParOf" srcId="{B7950B72-7BD0-4E19-8A0B-E6F5DE7135CA}" destId="{EEA8653F-0EEA-4A66-906A-343CFB51CB0E}" srcOrd="2" destOrd="0" presId="urn:microsoft.com/office/officeart/2005/8/layout/vList5"/>
    <dgm:cxn modelId="{F995EFE7-332B-43D9-B45B-EE5D70F93C2B}" type="presParOf" srcId="{EEA8653F-0EEA-4A66-906A-343CFB51CB0E}" destId="{25DAF732-6FEE-485E-A7D3-0EE8C13DF7E2}" srcOrd="0" destOrd="0" presId="urn:microsoft.com/office/officeart/2005/8/layout/vList5"/>
    <dgm:cxn modelId="{EEE381AC-3B61-4CEA-8D6B-06D0F07D7596}" type="presParOf" srcId="{EEA8653F-0EEA-4A66-906A-343CFB51CB0E}" destId="{B8071D41-7C8A-4843-A818-8DF50CFC6CEB}"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6CDAAF-8596-41EF-8CCD-6B7474CA068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IN"/>
        </a:p>
      </dgm:t>
    </dgm:pt>
    <dgm:pt modelId="{A626E4AA-8F01-437D-9DF9-2C2871644DB8}">
      <dgm:prSet phldrT="[Text]"/>
      <dgm:spPr>
        <a:solidFill>
          <a:schemeClr val="accent2">
            <a:lumMod val="40000"/>
            <a:lumOff val="60000"/>
          </a:schemeClr>
        </a:solidFill>
      </dgm:spPr>
      <dgm:t>
        <a:bodyPr/>
        <a:lstStyle/>
        <a:p>
          <a:r>
            <a:rPr lang="en-US" b="1" dirty="0">
              <a:solidFill>
                <a:schemeClr val="tx1"/>
              </a:solidFill>
              <a:latin typeface="Times New Roman" panose="02020603050405020304" pitchFamily="18" charset="0"/>
              <a:cs typeface="Times New Roman" panose="02020603050405020304" pitchFamily="18" charset="0"/>
            </a:rPr>
            <a:t>Facilities</a:t>
          </a:r>
          <a:endParaRPr lang="en-IN" b="1" dirty="0">
            <a:solidFill>
              <a:schemeClr val="tx1"/>
            </a:solidFill>
            <a:latin typeface="Times New Roman" panose="02020603050405020304" pitchFamily="18" charset="0"/>
            <a:cs typeface="Times New Roman" panose="02020603050405020304" pitchFamily="18" charset="0"/>
          </a:endParaRPr>
        </a:p>
      </dgm:t>
    </dgm:pt>
    <dgm:pt modelId="{ABD38787-DF8B-4297-BBD7-89FF08D66068}" type="parTrans" cxnId="{3C43146A-FF04-4328-9DBA-1F4F88B7AE4C}">
      <dgm:prSet/>
      <dgm:spPr/>
      <dgm:t>
        <a:bodyPr/>
        <a:lstStyle/>
        <a:p>
          <a:endParaRPr lang="en-IN"/>
        </a:p>
      </dgm:t>
    </dgm:pt>
    <dgm:pt modelId="{2098D0D9-B3E1-4B05-A626-18FAD2B518C7}" type="sibTrans" cxnId="{3C43146A-FF04-4328-9DBA-1F4F88B7AE4C}">
      <dgm:prSet/>
      <dgm:spPr/>
      <dgm:t>
        <a:bodyPr/>
        <a:lstStyle/>
        <a:p>
          <a:endParaRPr lang="en-IN"/>
        </a:p>
      </dgm:t>
    </dgm:pt>
    <dgm:pt modelId="{9B35D6BF-08A3-4747-B8FD-AE2AF5F340BF}">
      <dgm:prSet phldrT="[Text]"/>
      <dgm:spPr>
        <a:solidFill>
          <a:schemeClr val="accent2">
            <a:lumMod val="40000"/>
            <a:lumOff val="60000"/>
          </a:schemeClr>
        </a:solidFill>
      </dgm:spPr>
      <dgm:t>
        <a:bodyPr/>
        <a:lstStyle/>
        <a:p>
          <a:r>
            <a:rPr lang="en-US" dirty="0">
              <a:solidFill>
                <a:schemeClr val="tx1"/>
              </a:solidFill>
              <a:latin typeface="Times New Roman" panose="02020603050405020304" pitchFamily="18" charset="0"/>
              <a:cs typeface="Times New Roman" panose="02020603050405020304" pitchFamily="18" charset="0"/>
            </a:rPr>
            <a:t>Gratuity, PF, Group Insurance, Loan, Accidental Insurance, Subsidized Transport Facility, ESI, etc.,</a:t>
          </a:r>
          <a:endParaRPr lang="en-IN" dirty="0">
            <a:solidFill>
              <a:schemeClr val="tx1"/>
            </a:solidFill>
            <a:latin typeface="Times New Roman" panose="02020603050405020304" pitchFamily="18" charset="0"/>
            <a:cs typeface="Times New Roman" panose="02020603050405020304" pitchFamily="18" charset="0"/>
          </a:endParaRPr>
        </a:p>
      </dgm:t>
    </dgm:pt>
    <dgm:pt modelId="{8B06CDC8-549F-4724-8C00-D48B6B8BE6D4}" type="parTrans" cxnId="{52868D79-17F3-4428-9081-7294BC85BA66}">
      <dgm:prSet/>
      <dgm:spPr/>
      <dgm:t>
        <a:bodyPr/>
        <a:lstStyle/>
        <a:p>
          <a:endParaRPr lang="en-IN"/>
        </a:p>
      </dgm:t>
    </dgm:pt>
    <dgm:pt modelId="{090B15B5-7C62-43E7-926E-21034FF6F981}" type="sibTrans" cxnId="{52868D79-17F3-4428-9081-7294BC85BA66}">
      <dgm:prSet/>
      <dgm:spPr/>
      <dgm:t>
        <a:bodyPr/>
        <a:lstStyle/>
        <a:p>
          <a:endParaRPr lang="en-IN"/>
        </a:p>
      </dgm:t>
    </dgm:pt>
    <dgm:pt modelId="{C652A009-4A02-442F-A171-07F36865B4D8}">
      <dgm:prSet phldrT="[Text]"/>
      <dgm:spPr>
        <a:solidFill>
          <a:schemeClr val="accent6">
            <a:lumMod val="40000"/>
            <a:lumOff val="60000"/>
          </a:schemeClr>
        </a:solidFill>
      </dgm:spPr>
      <dgm:t>
        <a:bodyPr/>
        <a:lstStyle/>
        <a:p>
          <a:r>
            <a:rPr lang="en-US" b="1" dirty="0">
              <a:solidFill>
                <a:schemeClr val="tx1"/>
              </a:solidFill>
              <a:latin typeface="Times New Roman" panose="02020603050405020304" pitchFamily="18" charset="0"/>
              <a:cs typeface="Times New Roman" panose="02020603050405020304" pitchFamily="18" charset="0"/>
            </a:rPr>
            <a:t>Encouragement</a:t>
          </a:r>
          <a:endParaRPr lang="en-IN" b="1" dirty="0">
            <a:solidFill>
              <a:schemeClr val="tx1"/>
            </a:solidFill>
            <a:latin typeface="Times New Roman" panose="02020603050405020304" pitchFamily="18" charset="0"/>
            <a:cs typeface="Times New Roman" panose="02020603050405020304" pitchFamily="18" charset="0"/>
          </a:endParaRPr>
        </a:p>
      </dgm:t>
    </dgm:pt>
    <dgm:pt modelId="{271A22C1-F4D4-4DDE-9208-9E2DBC303FA5}" type="parTrans" cxnId="{B3BE1789-8BB7-4AA0-B4A4-760B2AC24413}">
      <dgm:prSet/>
      <dgm:spPr/>
      <dgm:t>
        <a:bodyPr/>
        <a:lstStyle/>
        <a:p>
          <a:endParaRPr lang="en-IN"/>
        </a:p>
      </dgm:t>
    </dgm:pt>
    <dgm:pt modelId="{63225617-1826-4A8C-AA10-F006355F8AA7}" type="sibTrans" cxnId="{B3BE1789-8BB7-4AA0-B4A4-760B2AC24413}">
      <dgm:prSet/>
      <dgm:spPr/>
      <dgm:t>
        <a:bodyPr/>
        <a:lstStyle/>
        <a:p>
          <a:endParaRPr lang="en-IN"/>
        </a:p>
      </dgm:t>
    </dgm:pt>
    <dgm:pt modelId="{FC86BCE6-ED66-4D48-8B9A-7C0D5B14CE6A}">
      <dgm:prSet phldrT="[Text]"/>
      <dgm:spPr>
        <a:solidFill>
          <a:schemeClr val="accent6">
            <a:lumMod val="40000"/>
            <a:lumOff val="60000"/>
          </a:schemeClr>
        </a:solidFill>
      </dgm:spPr>
      <dgm:t>
        <a:bodyPr/>
        <a:lstStyle/>
        <a:p>
          <a:r>
            <a:rPr lang="en-US" dirty="0">
              <a:solidFill>
                <a:schemeClr val="tx1"/>
              </a:solidFill>
              <a:latin typeface="Times New Roman" panose="02020603050405020304" pitchFamily="18" charset="0"/>
              <a:cs typeface="Times New Roman" panose="02020603050405020304" pitchFamily="18" charset="0"/>
            </a:rPr>
            <a:t>Corporate Training, Research work with on-duty leave, Consultancy Projects, Writing Research Papers, etc.,</a:t>
          </a:r>
          <a:endParaRPr lang="en-IN" dirty="0">
            <a:solidFill>
              <a:schemeClr val="tx1"/>
            </a:solidFill>
            <a:latin typeface="Times New Roman" panose="02020603050405020304" pitchFamily="18" charset="0"/>
            <a:cs typeface="Times New Roman" panose="02020603050405020304" pitchFamily="18" charset="0"/>
          </a:endParaRPr>
        </a:p>
      </dgm:t>
    </dgm:pt>
    <dgm:pt modelId="{077093B6-D73E-407A-9FC3-36A2BB0BB3DF}" type="parTrans" cxnId="{26131155-10ED-4D9F-8A15-D89621EB7066}">
      <dgm:prSet/>
      <dgm:spPr/>
      <dgm:t>
        <a:bodyPr/>
        <a:lstStyle/>
        <a:p>
          <a:endParaRPr lang="en-IN"/>
        </a:p>
      </dgm:t>
    </dgm:pt>
    <dgm:pt modelId="{851B726C-38EC-4FF1-AD7A-876CAC1FBC42}" type="sibTrans" cxnId="{26131155-10ED-4D9F-8A15-D89621EB7066}">
      <dgm:prSet/>
      <dgm:spPr/>
      <dgm:t>
        <a:bodyPr/>
        <a:lstStyle/>
        <a:p>
          <a:endParaRPr lang="en-IN"/>
        </a:p>
      </dgm:t>
    </dgm:pt>
    <dgm:pt modelId="{49D713A0-D649-4347-9A2C-ABC8D05FADF0}">
      <dgm:prSet phldrT="[Text]"/>
      <dgm:spPr>
        <a:solidFill>
          <a:schemeClr val="bg1">
            <a:lumMod val="85000"/>
          </a:schemeClr>
        </a:solidFill>
      </dgm:spPr>
      <dgm:t>
        <a:bodyPr/>
        <a:lstStyle/>
        <a:p>
          <a:r>
            <a:rPr lang="en-US" b="1" dirty="0">
              <a:solidFill>
                <a:schemeClr val="tx1"/>
              </a:solidFill>
              <a:latin typeface="Times New Roman" panose="02020603050405020304" pitchFamily="18" charset="0"/>
              <a:cs typeface="Times New Roman" panose="02020603050405020304" pitchFamily="18" charset="0"/>
            </a:rPr>
            <a:t>Financial</a:t>
          </a:r>
          <a:r>
            <a:rPr lang="en-US" dirty="0">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Assistance</a:t>
          </a:r>
          <a:endParaRPr lang="en-IN" b="1" dirty="0">
            <a:solidFill>
              <a:schemeClr val="tx1"/>
            </a:solidFill>
            <a:latin typeface="Times New Roman" panose="02020603050405020304" pitchFamily="18" charset="0"/>
            <a:cs typeface="Times New Roman" panose="02020603050405020304" pitchFamily="18" charset="0"/>
          </a:endParaRPr>
        </a:p>
      </dgm:t>
    </dgm:pt>
    <dgm:pt modelId="{19EAB4C7-2BAB-48A2-B795-5CE362DA3B55}" type="parTrans" cxnId="{A9B4F7C0-1DD5-4901-9702-AC91A96264C3}">
      <dgm:prSet/>
      <dgm:spPr/>
      <dgm:t>
        <a:bodyPr/>
        <a:lstStyle/>
        <a:p>
          <a:endParaRPr lang="en-IN"/>
        </a:p>
      </dgm:t>
    </dgm:pt>
    <dgm:pt modelId="{2C190BDD-81C5-4AF7-B3F4-2F3B1D2CF2F3}" type="sibTrans" cxnId="{A9B4F7C0-1DD5-4901-9702-AC91A96264C3}">
      <dgm:prSet/>
      <dgm:spPr/>
      <dgm:t>
        <a:bodyPr/>
        <a:lstStyle/>
        <a:p>
          <a:endParaRPr lang="en-IN"/>
        </a:p>
      </dgm:t>
    </dgm:pt>
    <dgm:pt modelId="{2C0DA8DC-931D-4983-9555-FDCC30616282}">
      <dgm:prSet phldrT="[Text]"/>
      <dgm:spPr>
        <a:solidFill>
          <a:schemeClr val="bg1">
            <a:lumMod val="85000"/>
          </a:schemeClr>
        </a:solidFill>
      </dgm:spPr>
      <dgm:t>
        <a:bodyPr/>
        <a:lstStyle/>
        <a:p>
          <a:r>
            <a:rPr lang="en-US" dirty="0">
              <a:solidFill>
                <a:schemeClr val="tx1"/>
              </a:solidFill>
              <a:latin typeface="Times New Roman" panose="02020603050405020304" pitchFamily="18" charset="0"/>
              <a:cs typeface="Times New Roman" panose="02020603050405020304" pitchFamily="18" charset="0"/>
            </a:rPr>
            <a:t>Medical Bill Reimbursement, Filing Patents, Publishing Papers, Attending FDP, Workshop &amp; Seminars, etc.,</a:t>
          </a:r>
          <a:endParaRPr lang="en-IN" dirty="0">
            <a:solidFill>
              <a:schemeClr val="tx1"/>
            </a:solidFill>
            <a:latin typeface="Times New Roman" panose="02020603050405020304" pitchFamily="18" charset="0"/>
            <a:cs typeface="Times New Roman" panose="02020603050405020304" pitchFamily="18" charset="0"/>
          </a:endParaRPr>
        </a:p>
      </dgm:t>
    </dgm:pt>
    <dgm:pt modelId="{D89E423D-414E-4A1E-8528-331DD6B5CB1A}" type="parTrans" cxnId="{A4E69511-A7FF-4393-B945-4E0767F9B16D}">
      <dgm:prSet/>
      <dgm:spPr/>
      <dgm:t>
        <a:bodyPr/>
        <a:lstStyle/>
        <a:p>
          <a:endParaRPr lang="en-IN"/>
        </a:p>
      </dgm:t>
    </dgm:pt>
    <dgm:pt modelId="{8EBBA9DA-B706-4E3B-B627-9677F06FAFE7}" type="sibTrans" cxnId="{A4E69511-A7FF-4393-B945-4E0767F9B16D}">
      <dgm:prSet/>
      <dgm:spPr/>
      <dgm:t>
        <a:bodyPr/>
        <a:lstStyle/>
        <a:p>
          <a:endParaRPr lang="en-IN"/>
        </a:p>
      </dgm:t>
    </dgm:pt>
    <dgm:pt modelId="{72D1CB83-5792-47CC-8AD8-9A03A282FBF8}" type="pres">
      <dgm:prSet presAssocID="{816CDAAF-8596-41EF-8CCD-6B7474CA0682}" presName="linear" presStyleCnt="0">
        <dgm:presLayoutVars>
          <dgm:dir/>
          <dgm:resizeHandles val="exact"/>
        </dgm:presLayoutVars>
      </dgm:prSet>
      <dgm:spPr/>
    </dgm:pt>
    <dgm:pt modelId="{CC24B07A-535C-4E1F-B73E-059EC4459362}" type="pres">
      <dgm:prSet presAssocID="{A626E4AA-8F01-437D-9DF9-2C2871644DB8}" presName="comp" presStyleCnt="0"/>
      <dgm:spPr/>
    </dgm:pt>
    <dgm:pt modelId="{50786633-D64B-43F3-9B94-26E9E12EFB7F}" type="pres">
      <dgm:prSet presAssocID="{A626E4AA-8F01-437D-9DF9-2C2871644DB8}" presName="box" presStyleLbl="node1" presStyleIdx="0" presStyleCnt="3"/>
      <dgm:spPr/>
    </dgm:pt>
    <dgm:pt modelId="{508B2B9A-A990-4EA7-AEB9-088727639CDA}" type="pres">
      <dgm:prSet presAssocID="{A626E4AA-8F01-437D-9DF9-2C2871644DB8}"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935D8ADB-40FF-48AF-A2B0-5FEAAB614E96}" type="pres">
      <dgm:prSet presAssocID="{A626E4AA-8F01-437D-9DF9-2C2871644DB8}" presName="text" presStyleLbl="node1" presStyleIdx="0" presStyleCnt="3">
        <dgm:presLayoutVars>
          <dgm:bulletEnabled val="1"/>
        </dgm:presLayoutVars>
      </dgm:prSet>
      <dgm:spPr/>
    </dgm:pt>
    <dgm:pt modelId="{2A70A2E4-BD9A-4CB5-8197-B046D862425C}" type="pres">
      <dgm:prSet presAssocID="{2098D0D9-B3E1-4B05-A626-18FAD2B518C7}" presName="spacer" presStyleCnt="0"/>
      <dgm:spPr/>
    </dgm:pt>
    <dgm:pt modelId="{8EFFBD40-BB05-4CB3-8788-335EC1BD4B0D}" type="pres">
      <dgm:prSet presAssocID="{C652A009-4A02-442F-A171-07F36865B4D8}" presName="comp" presStyleCnt="0"/>
      <dgm:spPr/>
    </dgm:pt>
    <dgm:pt modelId="{0F71A2F0-B257-446E-ADCA-A7E4B67D4A70}" type="pres">
      <dgm:prSet presAssocID="{C652A009-4A02-442F-A171-07F36865B4D8}" presName="box" presStyleLbl="node1" presStyleIdx="1" presStyleCnt="3"/>
      <dgm:spPr/>
    </dgm:pt>
    <dgm:pt modelId="{57EDA38F-952B-4F48-B6B0-3B75D4E681AC}" type="pres">
      <dgm:prSet presAssocID="{C652A009-4A02-442F-A171-07F36865B4D8}"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dgm:spPr>
    </dgm:pt>
    <dgm:pt modelId="{CD6EB31A-A92B-4FC2-8B13-B997BE518048}" type="pres">
      <dgm:prSet presAssocID="{C652A009-4A02-442F-A171-07F36865B4D8}" presName="text" presStyleLbl="node1" presStyleIdx="1" presStyleCnt="3">
        <dgm:presLayoutVars>
          <dgm:bulletEnabled val="1"/>
        </dgm:presLayoutVars>
      </dgm:prSet>
      <dgm:spPr/>
    </dgm:pt>
    <dgm:pt modelId="{B4A2329B-B172-4427-850C-D22311AFFC25}" type="pres">
      <dgm:prSet presAssocID="{63225617-1826-4A8C-AA10-F006355F8AA7}" presName="spacer" presStyleCnt="0"/>
      <dgm:spPr/>
    </dgm:pt>
    <dgm:pt modelId="{C7A83FC7-AEF7-4837-BB74-60252D3FEA28}" type="pres">
      <dgm:prSet presAssocID="{49D713A0-D649-4347-9A2C-ABC8D05FADF0}" presName="comp" presStyleCnt="0"/>
      <dgm:spPr/>
    </dgm:pt>
    <dgm:pt modelId="{E808945D-19B8-4AA4-A40D-B07D87B6CE63}" type="pres">
      <dgm:prSet presAssocID="{49D713A0-D649-4347-9A2C-ABC8D05FADF0}" presName="box" presStyleLbl="node1" presStyleIdx="2" presStyleCnt="3" custLinFactNeighborY="0"/>
      <dgm:spPr/>
    </dgm:pt>
    <dgm:pt modelId="{C2B0B6B2-05F5-47A9-962B-63C582F4423D}" type="pres">
      <dgm:prSet presAssocID="{49D713A0-D649-4347-9A2C-ABC8D05FADF0}" presName="img" presStyleLbl="fgImgPlace1" presStyleIdx="2" presStyleCnt="3" custLinFactNeighborY="3957"/>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34000" b="-34000"/>
          </a:stretch>
        </a:blipFill>
      </dgm:spPr>
    </dgm:pt>
    <dgm:pt modelId="{C880DF32-B24E-4B19-A51E-FD5D3DD271ED}" type="pres">
      <dgm:prSet presAssocID="{49D713A0-D649-4347-9A2C-ABC8D05FADF0}" presName="text" presStyleLbl="node1" presStyleIdx="2" presStyleCnt="3">
        <dgm:presLayoutVars>
          <dgm:bulletEnabled val="1"/>
        </dgm:presLayoutVars>
      </dgm:prSet>
      <dgm:spPr/>
    </dgm:pt>
  </dgm:ptLst>
  <dgm:cxnLst>
    <dgm:cxn modelId="{D73B2104-4573-4297-B9B2-6A0135EE2BF4}" type="presOf" srcId="{A626E4AA-8F01-437D-9DF9-2C2871644DB8}" destId="{50786633-D64B-43F3-9B94-26E9E12EFB7F}" srcOrd="0" destOrd="0" presId="urn:microsoft.com/office/officeart/2005/8/layout/vList4"/>
    <dgm:cxn modelId="{A4E69511-A7FF-4393-B945-4E0767F9B16D}" srcId="{49D713A0-D649-4347-9A2C-ABC8D05FADF0}" destId="{2C0DA8DC-931D-4983-9555-FDCC30616282}" srcOrd="0" destOrd="0" parTransId="{D89E423D-414E-4A1E-8528-331DD6B5CB1A}" sibTransId="{8EBBA9DA-B706-4E3B-B627-9677F06FAFE7}"/>
    <dgm:cxn modelId="{7E90A43E-D036-42F1-839A-7B7553496513}" type="presOf" srcId="{C652A009-4A02-442F-A171-07F36865B4D8}" destId="{0F71A2F0-B257-446E-ADCA-A7E4B67D4A70}" srcOrd="0" destOrd="0" presId="urn:microsoft.com/office/officeart/2005/8/layout/vList4"/>
    <dgm:cxn modelId="{784F623F-48BA-4879-B49F-FAE1EABC511C}" type="presOf" srcId="{49D713A0-D649-4347-9A2C-ABC8D05FADF0}" destId="{C880DF32-B24E-4B19-A51E-FD5D3DD271ED}" srcOrd="1" destOrd="0" presId="urn:microsoft.com/office/officeart/2005/8/layout/vList4"/>
    <dgm:cxn modelId="{12ED6B5F-2F44-4B10-9C42-71E6CD57062F}" type="presOf" srcId="{2C0DA8DC-931D-4983-9555-FDCC30616282}" destId="{E808945D-19B8-4AA4-A40D-B07D87B6CE63}" srcOrd="0" destOrd="1" presId="urn:microsoft.com/office/officeart/2005/8/layout/vList4"/>
    <dgm:cxn modelId="{DE2AF741-3607-420A-960C-E5BAF9EE3481}" type="presOf" srcId="{9B35D6BF-08A3-4747-B8FD-AE2AF5F340BF}" destId="{935D8ADB-40FF-48AF-A2B0-5FEAAB614E96}" srcOrd="1" destOrd="1" presId="urn:microsoft.com/office/officeart/2005/8/layout/vList4"/>
    <dgm:cxn modelId="{3C43146A-FF04-4328-9DBA-1F4F88B7AE4C}" srcId="{816CDAAF-8596-41EF-8CCD-6B7474CA0682}" destId="{A626E4AA-8F01-437D-9DF9-2C2871644DB8}" srcOrd="0" destOrd="0" parTransId="{ABD38787-DF8B-4297-BBD7-89FF08D66068}" sibTransId="{2098D0D9-B3E1-4B05-A626-18FAD2B518C7}"/>
    <dgm:cxn modelId="{A5612A4E-44B8-44F3-8233-65CCE86A950C}" type="presOf" srcId="{9B35D6BF-08A3-4747-B8FD-AE2AF5F340BF}" destId="{50786633-D64B-43F3-9B94-26E9E12EFB7F}" srcOrd="0" destOrd="1" presId="urn:microsoft.com/office/officeart/2005/8/layout/vList4"/>
    <dgm:cxn modelId="{26131155-10ED-4D9F-8A15-D89621EB7066}" srcId="{C652A009-4A02-442F-A171-07F36865B4D8}" destId="{FC86BCE6-ED66-4D48-8B9A-7C0D5B14CE6A}" srcOrd="0" destOrd="0" parTransId="{077093B6-D73E-407A-9FC3-36A2BB0BB3DF}" sibTransId="{851B726C-38EC-4FF1-AD7A-876CAC1FBC42}"/>
    <dgm:cxn modelId="{52868D79-17F3-4428-9081-7294BC85BA66}" srcId="{A626E4AA-8F01-437D-9DF9-2C2871644DB8}" destId="{9B35D6BF-08A3-4747-B8FD-AE2AF5F340BF}" srcOrd="0" destOrd="0" parTransId="{8B06CDC8-549F-4724-8C00-D48B6B8BE6D4}" sibTransId="{090B15B5-7C62-43E7-926E-21034FF6F981}"/>
    <dgm:cxn modelId="{F9F2C484-8D6B-4769-93CD-5BC4F44AF839}" type="presOf" srcId="{FC86BCE6-ED66-4D48-8B9A-7C0D5B14CE6A}" destId="{CD6EB31A-A92B-4FC2-8B13-B997BE518048}" srcOrd="1" destOrd="1" presId="urn:microsoft.com/office/officeart/2005/8/layout/vList4"/>
    <dgm:cxn modelId="{B3BE1789-8BB7-4AA0-B4A4-760B2AC24413}" srcId="{816CDAAF-8596-41EF-8CCD-6B7474CA0682}" destId="{C652A009-4A02-442F-A171-07F36865B4D8}" srcOrd="1" destOrd="0" parTransId="{271A22C1-F4D4-4DDE-9208-9E2DBC303FA5}" sibTransId="{63225617-1826-4A8C-AA10-F006355F8AA7}"/>
    <dgm:cxn modelId="{3DC18E8F-0E7D-40FB-9B83-1BC6A4ED6A5A}" type="presOf" srcId="{816CDAAF-8596-41EF-8CCD-6B7474CA0682}" destId="{72D1CB83-5792-47CC-8AD8-9A03A282FBF8}" srcOrd="0" destOrd="0" presId="urn:microsoft.com/office/officeart/2005/8/layout/vList4"/>
    <dgm:cxn modelId="{160E6093-5EBB-4172-8289-DBA062251564}" type="presOf" srcId="{C652A009-4A02-442F-A171-07F36865B4D8}" destId="{CD6EB31A-A92B-4FC2-8B13-B997BE518048}" srcOrd="1" destOrd="0" presId="urn:microsoft.com/office/officeart/2005/8/layout/vList4"/>
    <dgm:cxn modelId="{F3760F9F-D77D-411E-87D4-D8560F91E4F6}" type="presOf" srcId="{A626E4AA-8F01-437D-9DF9-2C2871644DB8}" destId="{935D8ADB-40FF-48AF-A2B0-5FEAAB614E96}" srcOrd="1" destOrd="0" presId="urn:microsoft.com/office/officeart/2005/8/layout/vList4"/>
    <dgm:cxn modelId="{A9B4F7C0-1DD5-4901-9702-AC91A96264C3}" srcId="{816CDAAF-8596-41EF-8CCD-6B7474CA0682}" destId="{49D713A0-D649-4347-9A2C-ABC8D05FADF0}" srcOrd="2" destOrd="0" parTransId="{19EAB4C7-2BAB-48A2-B795-5CE362DA3B55}" sibTransId="{2C190BDD-81C5-4AF7-B3F4-2F3B1D2CF2F3}"/>
    <dgm:cxn modelId="{C2A2EBC1-E596-455F-B870-0CA748C28A16}" type="presOf" srcId="{49D713A0-D649-4347-9A2C-ABC8D05FADF0}" destId="{E808945D-19B8-4AA4-A40D-B07D87B6CE63}" srcOrd="0" destOrd="0" presId="urn:microsoft.com/office/officeart/2005/8/layout/vList4"/>
    <dgm:cxn modelId="{502C0FC4-4905-43C7-99F7-E28AC6A76C8D}" type="presOf" srcId="{2C0DA8DC-931D-4983-9555-FDCC30616282}" destId="{C880DF32-B24E-4B19-A51E-FD5D3DD271ED}" srcOrd="1" destOrd="1" presId="urn:microsoft.com/office/officeart/2005/8/layout/vList4"/>
    <dgm:cxn modelId="{39B3FADE-2DF4-4597-9926-DDB6FD048B23}" type="presOf" srcId="{FC86BCE6-ED66-4D48-8B9A-7C0D5B14CE6A}" destId="{0F71A2F0-B257-446E-ADCA-A7E4B67D4A70}" srcOrd="0" destOrd="1" presId="urn:microsoft.com/office/officeart/2005/8/layout/vList4"/>
    <dgm:cxn modelId="{3492F350-9114-4837-B5BD-AAFCFC165202}" type="presParOf" srcId="{72D1CB83-5792-47CC-8AD8-9A03A282FBF8}" destId="{CC24B07A-535C-4E1F-B73E-059EC4459362}" srcOrd="0" destOrd="0" presId="urn:microsoft.com/office/officeart/2005/8/layout/vList4"/>
    <dgm:cxn modelId="{4B2F5DBB-2F0F-4EA0-AE1B-7B6BB02FD807}" type="presParOf" srcId="{CC24B07A-535C-4E1F-B73E-059EC4459362}" destId="{50786633-D64B-43F3-9B94-26E9E12EFB7F}" srcOrd="0" destOrd="0" presId="urn:microsoft.com/office/officeart/2005/8/layout/vList4"/>
    <dgm:cxn modelId="{15BC6815-563E-4935-B5D0-513AEEDE1FAC}" type="presParOf" srcId="{CC24B07A-535C-4E1F-B73E-059EC4459362}" destId="{508B2B9A-A990-4EA7-AEB9-088727639CDA}" srcOrd="1" destOrd="0" presId="urn:microsoft.com/office/officeart/2005/8/layout/vList4"/>
    <dgm:cxn modelId="{AAF050AA-A2F5-44BE-A717-B351FEB9596C}" type="presParOf" srcId="{CC24B07A-535C-4E1F-B73E-059EC4459362}" destId="{935D8ADB-40FF-48AF-A2B0-5FEAAB614E96}" srcOrd="2" destOrd="0" presId="urn:microsoft.com/office/officeart/2005/8/layout/vList4"/>
    <dgm:cxn modelId="{5830D712-6E18-487D-AE8B-708FE148C2DB}" type="presParOf" srcId="{72D1CB83-5792-47CC-8AD8-9A03A282FBF8}" destId="{2A70A2E4-BD9A-4CB5-8197-B046D862425C}" srcOrd="1" destOrd="0" presId="urn:microsoft.com/office/officeart/2005/8/layout/vList4"/>
    <dgm:cxn modelId="{B21EEFB9-8ED7-4535-951A-EE3B64ACB4BD}" type="presParOf" srcId="{72D1CB83-5792-47CC-8AD8-9A03A282FBF8}" destId="{8EFFBD40-BB05-4CB3-8788-335EC1BD4B0D}" srcOrd="2" destOrd="0" presId="urn:microsoft.com/office/officeart/2005/8/layout/vList4"/>
    <dgm:cxn modelId="{07B6AE0D-DDE8-4B7A-B3B7-CBEFC993FE7D}" type="presParOf" srcId="{8EFFBD40-BB05-4CB3-8788-335EC1BD4B0D}" destId="{0F71A2F0-B257-446E-ADCA-A7E4B67D4A70}" srcOrd="0" destOrd="0" presId="urn:microsoft.com/office/officeart/2005/8/layout/vList4"/>
    <dgm:cxn modelId="{22BFBBD2-BCD4-47CC-9E00-8DF5D7651BD4}" type="presParOf" srcId="{8EFFBD40-BB05-4CB3-8788-335EC1BD4B0D}" destId="{57EDA38F-952B-4F48-B6B0-3B75D4E681AC}" srcOrd="1" destOrd="0" presId="urn:microsoft.com/office/officeart/2005/8/layout/vList4"/>
    <dgm:cxn modelId="{F9CA73B5-96EA-4E35-893F-0CF4CAA32D78}" type="presParOf" srcId="{8EFFBD40-BB05-4CB3-8788-335EC1BD4B0D}" destId="{CD6EB31A-A92B-4FC2-8B13-B997BE518048}" srcOrd="2" destOrd="0" presId="urn:microsoft.com/office/officeart/2005/8/layout/vList4"/>
    <dgm:cxn modelId="{588A9BBA-48BC-40CA-B644-9BDCE287D19E}" type="presParOf" srcId="{72D1CB83-5792-47CC-8AD8-9A03A282FBF8}" destId="{B4A2329B-B172-4427-850C-D22311AFFC25}" srcOrd="3" destOrd="0" presId="urn:microsoft.com/office/officeart/2005/8/layout/vList4"/>
    <dgm:cxn modelId="{15F4B999-F88C-4A0B-A728-178B3EFA57CD}" type="presParOf" srcId="{72D1CB83-5792-47CC-8AD8-9A03A282FBF8}" destId="{C7A83FC7-AEF7-4837-BB74-60252D3FEA28}" srcOrd="4" destOrd="0" presId="urn:microsoft.com/office/officeart/2005/8/layout/vList4"/>
    <dgm:cxn modelId="{717E49EF-EBF5-4633-8204-66179FA36A9B}" type="presParOf" srcId="{C7A83FC7-AEF7-4837-BB74-60252D3FEA28}" destId="{E808945D-19B8-4AA4-A40D-B07D87B6CE63}" srcOrd="0" destOrd="0" presId="urn:microsoft.com/office/officeart/2005/8/layout/vList4"/>
    <dgm:cxn modelId="{6FB020CD-A309-452E-A69D-22E7BEDCE85F}" type="presParOf" srcId="{C7A83FC7-AEF7-4837-BB74-60252D3FEA28}" destId="{C2B0B6B2-05F5-47A9-962B-63C582F4423D}" srcOrd="1" destOrd="0" presId="urn:microsoft.com/office/officeart/2005/8/layout/vList4"/>
    <dgm:cxn modelId="{E78E5222-87A0-4A74-B264-0F6FDB2C34FC}" type="presParOf" srcId="{C7A83FC7-AEF7-4837-BB74-60252D3FEA28}" destId="{C880DF32-B24E-4B19-A51E-FD5D3DD271E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722CA-2582-4EE6-A315-7D805A7E5539}">
      <dsp:nvSpPr>
        <dsp:cNvPr id="0" name=""/>
        <dsp:cNvSpPr/>
      </dsp:nvSpPr>
      <dsp:spPr>
        <a:xfrm>
          <a:off x="0" y="0"/>
          <a:ext cx="9392440" cy="431993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IN" sz="3200" kern="1200" dirty="0">
              <a:latin typeface="Times New Roman" panose="02020603050405020304" pitchFamily="18" charset="0"/>
              <a:cs typeface="Times New Roman" panose="02020603050405020304" pitchFamily="18" charset="0"/>
            </a:rPr>
            <a:t>The Department achieves its mission through a well-defined quality policy which reads as  </a:t>
          </a:r>
          <a:endParaRPr lang="en-US" sz="3200" kern="1200" dirty="0">
            <a:latin typeface="Times New Roman" panose="02020603050405020304" pitchFamily="18" charset="0"/>
            <a:cs typeface="Times New Roman" panose="02020603050405020304" pitchFamily="18" charset="0"/>
          </a:endParaRPr>
        </a:p>
      </dsp:txBody>
      <dsp:txXfrm>
        <a:off x="0" y="0"/>
        <a:ext cx="9392440" cy="2332762"/>
      </dsp:txXfrm>
    </dsp:sp>
    <dsp:sp modelId="{D3F65891-6065-4C2B-8C93-B0419D741504}">
      <dsp:nvSpPr>
        <dsp:cNvPr id="0" name=""/>
        <dsp:cNvSpPr/>
      </dsp:nvSpPr>
      <dsp:spPr>
        <a:xfrm>
          <a:off x="134664" y="2094107"/>
          <a:ext cx="2348110" cy="1987168"/>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N" sz="1900" kern="1200" dirty="0">
              <a:latin typeface="Times New Roman" panose="02020603050405020304" pitchFamily="18" charset="0"/>
              <a:cs typeface="Times New Roman" panose="02020603050405020304" pitchFamily="18" charset="0"/>
            </a:rPr>
            <a:t>Imparting Globally Focused Education </a:t>
          </a:r>
          <a:endParaRPr lang="en-US" sz="1900" kern="1200" dirty="0">
            <a:latin typeface="Times New Roman" panose="02020603050405020304" pitchFamily="18" charset="0"/>
            <a:cs typeface="Times New Roman" panose="02020603050405020304" pitchFamily="18" charset="0"/>
          </a:endParaRPr>
        </a:p>
      </dsp:txBody>
      <dsp:txXfrm>
        <a:off x="134664" y="2094107"/>
        <a:ext cx="2348110" cy="1987168"/>
      </dsp:txXfrm>
    </dsp:sp>
    <dsp:sp modelId="{ACBAE531-1989-4A43-8943-253958B8D0D6}">
      <dsp:nvSpPr>
        <dsp:cNvPr id="0" name=""/>
        <dsp:cNvSpPr/>
      </dsp:nvSpPr>
      <dsp:spPr>
        <a:xfrm>
          <a:off x="2460326" y="1827667"/>
          <a:ext cx="2348110" cy="1987168"/>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N" sz="1900" kern="1200" dirty="0">
              <a:latin typeface="Times New Roman" panose="02020603050405020304" pitchFamily="18" charset="0"/>
              <a:cs typeface="Times New Roman" panose="02020603050405020304" pitchFamily="18" charset="0"/>
            </a:rPr>
            <a:t> Creating World Class Professionals </a:t>
          </a:r>
          <a:endParaRPr lang="en-US" sz="1900" kern="1200" dirty="0">
            <a:latin typeface="Times New Roman" panose="02020603050405020304" pitchFamily="18" charset="0"/>
            <a:cs typeface="Times New Roman" panose="02020603050405020304" pitchFamily="18" charset="0"/>
          </a:endParaRPr>
        </a:p>
      </dsp:txBody>
      <dsp:txXfrm>
        <a:off x="2460326" y="1827667"/>
        <a:ext cx="2348110" cy="1987168"/>
      </dsp:txXfrm>
    </dsp:sp>
    <dsp:sp modelId="{74B53321-5D28-414B-8BC4-6808D929976C}">
      <dsp:nvSpPr>
        <dsp:cNvPr id="0" name=""/>
        <dsp:cNvSpPr/>
      </dsp:nvSpPr>
      <dsp:spPr>
        <a:xfrm>
          <a:off x="4574306" y="2236845"/>
          <a:ext cx="2348110" cy="1987168"/>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t" anchorCtr="0">
          <a:noAutofit/>
        </a:bodyPr>
        <a:lstStyle/>
        <a:p>
          <a:pPr marL="0" lvl="0" indent="0" algn="l" defTabSz="844550">
            <a:lnSpc>
              <a:spcPct val="90000"/>
            </a:lnSpc>
            <a:spcBef>
              <a:spcPct val="0"/>
            </a:spcBef>
            <a:spcAft>
              <a:spcPct val="35000"/>
            </a:spcAft>
            <a:buNone/>
          </a:pPr>
          <a:endParaRPr lang="en-IN" sz="1900" kern="1200" dirty="0">
            <a:latin typeface="Times New Roman" panose="02020603050405020304" pitchFamily="18" charset="0"/>
            <a:cs typeface="Times New Roman" panose="02020603050405020304" pitchFamily="18" charset="0"/>
          </a:endParaRPr>
        </a:p>
        <a:p>
          <a:pPr marL="0" lvl="0" indent="0" algn="l" defTabSz="844550">
            <a:lnSpc>
              <a:spcPct val="90000"/>
            </a:lnSpc>
            <a:spcBef>
              <a:spcPct val="0"/>
            </a:spcBef>
            <a:spcAft>
              <a:spcPct val="35000"/>
            </a:spcAft>
            <a:buNone/>
          </a:pPr>
          <a:r>
            <a:rPr lang="en-IN" sz="1900" kern="1200" dirty="0">
              <a:latin typeface="Times New Roman" panose="02020603050405020304" pitchFamily="18" charset="0"/>
              <a:cs typeface="Times New Roman" panose="02020603050405020304" pitchFamily="18" charset="0"/>
            </a:rPr>
            <a:t> Developing State of the Art Infrastructure and well-Endowed Faculty </a:t>
          </a:r>
          <a:endParaRPr lang="en-US" sz="1900" kern="1200" dirty="0">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endParaRPr lang="en-US" sz="1500" kern="1200" dirty="0">
            <a:latin typeface="Times New Roman" panose="02020603050405020304" pitchFamily="18" charset="0"/>
            <a:cs typeface="Times New Roman" panose="02020603050405020304" pitchFamily="18" charset="0"/>
          </a:endParaRPr>
        </a:p>
      </dsp:txBody>
      <dsp:txXfrm>
        <a:off x="4574306" y="2236845"/>
        <a:ext cx="2348110" cy="1987168"/>
      </dsp:txXfrm>
    </dsp:sp>
    <dsp:sp modelId="{8ADB23EF-EE44-4279-AC65-B3388DB216BF}">
      <dsp:nvSpPr>
        <dsp:cNvPr id="0" name=""/>
        <dsp:cNvSpPr/>
      </dsp:nvSpPr>
      <dsp:spPr>
        <a:xfrm>
          <a:off x="6947517" y="1865722"/>
          <a:ext cx="2348110" cy="1987168"/>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N" sz="1900" kern="1200" dirty="0">
              <a:latin typeface="Times New Roman" panose="02020603050405020304" pitchFamily="18" charset="0"/>
              <a:cs typeface="Times New Roman" panose="02020603050405020304" pitchFamily="18" charset="0"/>
            </a:rPr>
            <a:t>Imparting Knowledge Through Team Work and Incessant Efforts.</a:t>
          </a:r>
        </a:p>
      </dsp:txBody>
      <dsp:txXfrm>
        <a:off x="6947517" y="1865722"/>
        <a:ext cx="2348110" cy="19871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86633-D64B-43F3-9B94-26E9E12EFB7F}">
      <dsp:nvSpPr>
        <dsp:cNvPr id="0" name=""/>
        <dsp:cNvSpPr/>
      </dsp:nvSpPr>
      <dsp:spPr>
        <a:xfrm>
          <a:off x="0" y="0"/>
          <a:ext cx="10621211" cy="906764"/>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Times New Roman" panose="02020603050405020304" pitchFamily="18" charset="0"/>
              <a:cs typeface="Times New Roman" panose="02020603050405020304" pitchFamily="18" charset="0"/>
            </a:rPr>
            <a:t>Leave Provision</a:t>
          </a:r>
          <a:endParaRPr lang="en-IN" sz="1900" b="1"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n-US" sz="1500" kern="1200" dirty="0">
              <a:solidFill>
                <a:schemeClr val="tx1"/>
              </a:solidFill>
              <a:latin typeface="Times New Roman" panose="02020603050405020304" pitchFamily="18" charset="0"/>
              <a:cs typeface="Times New Roman" panose="02020603050405020304" pitchFamily="18" charset="0"/>
            </a:rPr>
            <a:t>Maternity Leave, Perennity Leave,   Study leave, CL, EL,PL.</a:t>
          </a:r>
          <a:endParaRPr lang="en-IN" sz="1500" kern="1200" dirty="0">
            <a:solidFill>
              <a:schemeClr val="tx1"/>
            </a:solidFill>
            <a:latin typeface="Times New Roman" panose="02020603050405020304" pitchFamily="18" charset="0"/>
            <a:cs typeface="Times New Roman" panose="02020603050405020304" pitchFamily="18" charset="0"/>
          </a:endParaRPr>
        </a:p>
      </dsp:txBody>
      <dsp:txXfrm>
        <a:off x="2214918" y="0"/>
        <a:ext cx="8406292" cy="906764"/>
      </dsp:txXfrm>
    </dsp:sp>
    <dsp:sp modelId="{508B2B9A-A990-4EA7-AEB9-088727639CDA}">
      <dsp:nvSpPr>
        <dsp:cNvPr id="0" name=""/>
        <dsp:cNvSpPr/>
      </dsp:nvSpPr>
      <dsp:spPr>
        <a:xfrm>
          <a:off x="90676" y="90676"/>
          <a:ext cx="2124242" cy="72541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71A2F0-B257-446E-ADCA-A7E4B67D4A70}">
      <dsp:nvSpPr>
        <dsp:cNvPr id="0" name=""/>
        <dsp:cNvSpPr/>
      </dsp:nvSpPr>
      <dsp:spPr>
        <a:xfrm>
          <a:off x="0" y="985997"/>
          <a:ext cx="10621211" cy="906764"/>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Times New Roman" panose="02020603050405020304" pitchFamily="18" charset="0"/>
              <a:cs typeface="Times New Roman" panose="02020603050405020304" pitchFamily="18" charset="0"/>
            </a:rPr>
            <a:t>Fee Concession </a:t>
          </a:r>
          <a:endParaRPr lang="en-IN" sz="1900" b="1"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n-US" sz="1500" kern="1200" dirty="0">
              <a:solidFill>
                <a:schemeClr val="tx1"/>
              </a:solidFill>
              <a:latin typeface="Times New Roman" panose="02020603050405020304" pitchFamily="18" charset="0"/>
              <a:cs typeface="Times New Roman" panose="02020603050405020304" pitchFamily="18" charset="0"/>
            </a:rPr>
            <a:t>Tuition Fee &amp; Transport Fee for Children of Staff.</a:t>
          </a:r>
          <a:endParaRPr lang="en-IN" sz="1500" kern="1200" dirty="0">
            <a:solidFill>
              <a:schemeClr val="tx1"/>
            </a:solidFill>
            <a:latin typeface="Times New Roman" panose="02020603050405020304" pitchFamily="18" charset="0"/>
            <a:cs typeface="Times New Roman" panose="02020603050405020304" pitchFamily="18" charset="0"/>
          </a:endParaRPr>
        </a:p>
      </dsp:txBody>
      <dsp:txXfrm>
        <a:off x="2214918" y="985997"/>
        <a:ext cx="8406292" cy="906764"/>
      </dsp:txXfrm>
    </dsp:sp>
    <dsp:sp modelId="{57EDA38F-952B-4F48-B6B0-3B75D4E681AC}">
      <dsp:nvSpPr>
        <dsp:cNvPr id="0" name=""/>
        <dsp:cNvSpPr/>
      </dsp:nvSpPr>
      <dsp:spPr>
        <a:xfrm>
          <a:off x="105609" y="1109473"/>
          <a:ext cx="2124242" cy="72541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3E354-4A39-462B-9A41-C7EFB57BC494}">
      <dsp:nvSpPr>
        <dsp:cNvPr id="0" name=""/>
        <dsp:cNvSpPr/>
      </dsp:nvSpPr>
      <dsp:spPr>
        <a:xfrm>
          <a:off x="1892532" y="1138146"/>
          <a:ext cx="908133" cy="7629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200" kern="1200" dirty="0">
              <a:latin typeface="Times New Roman" panose="02020603050405020304" pitchFamily="18" charset="0"/>
              <a:cs typeface="Times New Roman" panose="02020603050405020304" pitchFamily="18" charset="0"/>
            </a:rPr>
            <a:t>Feedback</a:t>
          </a:r>
        </a:p>
      </dsp:txBody>
      <dsp:txXfrm>
        <a:off x="2025525" y="1249871"/>
        <a:ext cx="642147" cy="539455"/>
      </dsp:txXfrm>
    </dsp:sp>
    <dsp:sp modelId="{68B0ABE1-9D0C-4F23-ABFC-4916525E44E0}">
      <dsp:nvSpPr>
        <dsp:cNvPr id="0" name=""/>
        <dsp:cNvSpPr/>
      </dsp:nvSpPr>
      <dsp:spPr>
        <a:xfrm rot="5401925">
          <a:off x="2244376" y="811168"/>
          <a:ext cx="205083" cy="2786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2275156" y="836129"/>
        <a:ext cx="143558" cy="167167"/>
      </dsp:txXfrm>
    </dsp:sp>
    <dsp:sp modelId="{7F52703E-2182-4BBA-A7A6-E3B236965F29}">
      <dsp:nvSpPr>
        <dsp:cNvPr id="0" name=""/>
        <dsp:cNvSpPr/>
      </dsp:nvSpPr>
      <dsp:spPr>
        <a:xfrm>
          <a:off x="1681773" y="-7279"/>
          <a:ext cx="1330937" cy="75847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Times New Roman" panose="02020603050405020304" pitchFamily="18" charset="0"/>
              <a:cs typeface="Times New Roman" panose="02020603050405020304" pitchFamily="18" charset="0"/>
            </a:rPr>
            <a:t>Faculty</a:t>
          </a:r>
        </a:p>
      </dsp:txBody>
      <dsp:txXfrm>
        <a:off x="1876684" y="103797"/>
        <a:ext cx="941115" cy="536324"/>
      </dsp:txXfrm>
    </dsp:sp>
    <dsp:sp modelId="{D0AECEA4-C9F3-4CF5-AE05-C0F14C06C128}">
      <dsp:nvSpPr>
        <dsp:cNvPr id="0" name=""/>
        <dsp:cNvSpPr/>
      </dsp:nvSpPr>
      <dsp:spPr>
        <a:xfrm rot="10800000">
          <a:off x="2852897" y="1380292"/>
          <a:ext cx="125828" cy="2786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2890645" y="1436015"/>
        <a:ext cx="88080" cy="167167"/>
      </dsp:txXfrm>
    </dsp:sp>
    <dsp:sp modelId="{1A718F47-1106-413B-8A46-B39ED02B3C2C}">
      <dsp:nvSpPr>
        <dsp:cNvPr id="0" name=""/>
        <dsp:cNvSpPr/>
      </dsp:nvSpPr>
      <dsp:spPr>
        <a:xfrm>
          <a:off x="3038078" y="1076833"/>
          <a:ext cx="1260128" cy="88553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Times New Roman" panose="02020603050405020304" pitchFamily="18" charset="0"/>
              <a:cs typeface="Times New Roman" panose="02020603050405020304" pitchFamily="18" charset="0"/>
            </a:rPr>
            <a:t>Students</a:t>
          </a:r>
        </a:p>
      </dsp:txBody>
      <dsp:txXfrm>
        <a:off x="3222619" y="1206516"/>
        <a:ext cx="891046" cy="626166"/>
      </dsp:txXfrm>
    </dsp:sp>
    <dsp:sp modelId="{F4EA927A-52E3-4C00-A542-44E521A82CE0}">
      <dsp:nvSpPr>
        <dsp:cNvPr id="0" name=""/>
        <dsp:cNvSpPr/>
      </dsp:nvSpPr>
      <dsp:spPr>
        <a:xfrm rot="16198075">
          <a:off x="2265392" y="1910912"/>
          <a:ext cx="163007" cy="27861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2289857" y="1991086"/>
        <a:ext cx="114105" cy="167167"/>
      </dsp:txXfrm>
    </dsp:sp>
    <dsp:sp modelId="{60CA2CF3-5ADE-4D79-AF68-8EB4BFBC2FF4}">
      <dsp:nvSpPr>
        <dsp:cNvPr id="0" name=""/>
        <dsp:cNvSpPr/>
      </dsp:nvSpPr>
      <dsp:spPr>
        <a:xfrm>
          <a:off x="1703673" y="2208613"/>
          <a:ext cx="1287137" cy="91725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Times New Roman" panose="02020603050405020304" pitchFamily="18" charset="0"/>
              <a:cs typeface="Times New Roman" panose="02020603050405020304" pitchFamily="18" charset="0"/>
            </a:rPr>
            <a:t>Alumni</a:t>
          </a:r>
        </a:p>
      </dsp:txBody>
      <dsp:txXfrm>
        <a:off x="1892170" y="2342942"/>
        <a:ext cx="910143" cy="648595"/>
      </dsp:txXfrm>
    </dsp:sp>
    <dsp:sp modelId="{FEA5A172-DE3F-41A0-ADD4-81CC47EA5D51}">
      <dsp:nvSpPr>
        <dsp:cNvPr id="0" name=""/>
        <dsp:cNvSpPr/>
      </dsp:nvSpPr>
      <dsp:spPr>
        <a:xfrm>
          <a:off x="1677312" y="1380292"/>
          <a:ext cx="152088" cy="27861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rot="10800000">
        <a:off x="1677312" y="1436015"/>
        <a:ext cx="106462" cy="167167"/>
      </dsp:txXfrm>
    </dsp:sp>
    <dsp:sp modelId="{17DB6454-B8F1-4F2A-9EC8-00E6BD95B5DE}">
      <dsp:nvSpPr>
        <dsp:cNvPr id="0" name=""/>
        <dsp:cNvSpPr/>
      </dsp:nvSpPr>
      <dsp:spPr>
        <a:xfrm>
          <a:off x="292982" y="1144212"/>
          <a:ext cx="1312589" cy="75077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200" kern="1200" dirty="0">
              <a:latin typeface="Times New Roman" panose="02020603050405020304" pitchFamily="18" charset="0"/>
              <a:cs typeface="Times New Roman" panose="02020603050405020304" pitchFamily="18" charset="0"/>
            </a:rPr>
            <a:t>Employer</a:t>
          </a:r>
        </a:p>
      </dsp:txBody>
      <dsp:txXfrm>
        <a:off x="485206" y="1254160"/>
        <a:ext cx="928141" cy="5308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FF12C-15AA-48CF-B35A-EE3BA6D44C37}">
      <dsp:nvSpPr>
        <dsp:cNvPr id="0" name=""/>
        <dsp:cNvSpPr/>
      </dsp:nvSpPr>
      <dsp:spPr>
        <a:xfrm>
          <a:off x="1929747" y="1391616"/>
          <a:ext cx="1768804" cy="153008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Times New Roman" panose="02020603050405020304" pitchFamily="18" charset="0"/>
              <a:cs typeface="Times New Roman" panose="02020603050405020304" pitchFamily="18" charset="0"/>
            </a:rPr>
            <a:t>Teaching </a:t>
          </a:r>
        </a:p>
        <a:p>
          <a:pPr marL="0" lvl="0" indent="0" algn="ctr" defTabSz="889000">
            <a:lnSpc>
              <a:spcPct val="90000"/>
            </a:lnSpc>
            <a:spcBef>
              <a:spcPct val="0"/>
            </a:spcBef>
            <a:spcAft>
              <a:spcPct val="35000"/>
            </a:spcAft>
            <a:buNone/>
          </a:pPr>
          <a:r>
            <a:rPr lang="en-IN" sz="2000" kern="1200" dirty="0">
              <a:latin typeface="Times New Roman" panose="02020603050405020304" pitchFamily="18" charset="0"/>
              <a:cs typeface="Times New Roman" panose="02020603050405020304" pitchFamily="18" charset="0"/>
            </a:rPr>
            <a:t>Methods</a:t>
          </a:r>
        </a:p>
      </dsp:txBody>
      <dsp:txXfrm>
        <a:off x="2222863" y="1645173"/>
        <a:ext cx="1182572" cy="1022973"/>
      </dsp:txXfrm>
    </dsp:sp>
    <dsp:sp modelId="{EB0F9E6E-D027-4258-AE2E-6C4FCA6B9738}">
      <dsp:nvSpPr>
        <dsp:cNvPr id="0" name=""/>
        <dsp:cNvSpPr/>
      </dsp:nvSpPr>
      <dsp:spPr>
        <a:xfrm>
          <a:off x="3037359" y="659572"/>
          <a:ext cx="667364" cy="5750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E23408-1CAC-4057-A5B0-8D60EF9B33AB}">
      <dsp:nvSpPr>
        <dsp:cNvPr id="0" name=""/>
        <dsp:cNvSpPr/>
      </dsp:nvSpPr>
      <dsp:spPr>
        <a:xfrm>
          <a:off x="2092680" y="0"/>
          <a:ext cx="1449523" cy="1254007"/>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Teacher</a:t>
          </a:r>
        </a:p>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Centred</a:t>
          </a:r>
        </a:p>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Instruction</a:t>
          </a:r>
        </a:p>
      </dsp:txBody>
      <dsp:txXfrm>
        <a:off x="2332897" y="207816"/>
        <a:ext cx="969089" cy="838375"/>
      </dsp:txXfrm>
    </dsp:sp>
    <dsp:sp modelId="{D103DFD5-54E6-4BE2-85BE-928C9E3D4A36}">
      <dsp:nvSpPr>
        <dsp:cNvPr id="0" name=""/>
        <dsp:cNvSpPr/>
      </dsp:nvSpPr>
      <dsp:spPr>
        <a:xfrm>
          <a:off x="3816226" y="1734559"/>
          <a:ext cx="667364" cy="5750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D4BF1D-9F28-418B-92F8-A1633BCE651E}">
      <dsp:nvSpPr>
        <dsp:cNvPr id="0" name=""/>
        <dsp:cNvSpPr/>
      </dsp:nvSpPr>
      <dsp:spPr>
        <a:xfrm>
          <a:off x="3422061" y="771298"/>
          <a:ext cx="1449523" cy="1254007"/>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Student</a:t>
          </a:r>
        </a:p>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Centred</a:t>
          </a:r>
        </a:p>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Learning</a:t>
          </a:r>
        </a:p>
      </dsp:txBody>
      <dsp:txXfrm>
        <a:off x="3662278" y="979114"/>
        <a:ext cx="969089" cy="838375"/>
      </dsp:txXfrm>
    </dsp:sp>
    <dsp:sp modelId="{30E348CC-CE9E-45D9-AC3C-A862673F4084}">
      <dsp:nvSpPr>
        <dsp:cNvPr id="0" name=""/>
        <dsp:cNvSpPr/>
      </dsp:nvSpPr>
      <dsp:spPr>
        <a:xfrm>
          <a:off x="3275175" y="2948018"/>
          <a:ext cx="667364" cy="5750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01183-8037-4EC3-9DE4-1D5520A57CEB}">
      <dsp:nvSpPr>
        <dsp:cNvPr id="0" name=""/>
        <dsp:cNvSpPr/>
      </dsp:nvSpPr>
      <dsp:spPr>
        <a:xfrm>
          <a:off x="3382293" y="2287582"/>
          <a:ext cx="1529058" cy="1254007"/>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Experimental Learning</a:t>
          </a:r>
        </a:p>
      </dsp:txBody>
      <dsp:txXfrm>
        <a:off x="3629138" y="2490024"/>
        <a:ext cx="1035368" cy="849123"/>
      </dsp:txXfrm>
    </dsp:sp>
    <dsp:sp modelId="{B08C3734-0BC5-400D-951D-A3758DAC4CD2}">
      <dsp:nvSpPr>
        <dsp:cNvPr id="0" name=""/>
        <dsp:cNvSpPr/>
      </dsp:nvSpPr>
      <dsp:spPr>
        <a:xfrm>
          <a:off x="1933039" y="3073979"/>
          <a:ext cx="667364" cy="5750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A890FA-2E1A-474F-8B14-63B44464F728}">
      <dsp:nvSpPr>
        <dsp:cNvPr id="0" name=""/>
        <dsp:cNvSpPr/>
      </dsp:nvSpPr>
      <dsp:spPr>
        <a:xfrm>
          <a:off x="2092680" y="3059744"/>
          <a:ext cx="1449523" cy="1254007"/>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Problem</a:t>
          </a:r>
        </a:p>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Based Learning</a:t>
          </a:r>
        </a:p>
      </dsp:txBody>
      <dsp:txXfrm>
        <a:off x="2332897" y="3267560"/>
        <a:ext cx="969089" cy="838375"/>
      </dsp:txXfrm>
    </dsp:sp>
    <dsp:sp modelId="{15D379AB-C894-4B7F-B722-AD9C0C3988B2}">
      <dsp:nvSpPr>
        <dsp:cNvPr id="0" name=""/>
        <dsp:cNvSpPr/>
      </dsp:nvSpPr>
      <dsp:spPr>
        <a:xfrm>
          <a:off x="1141418" y="1999424"/>
          <a:ext cx="667364" cy="57502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DFB957-459B-4131-855F-17421F81BC91}">
      <dsp:nvSpPr>
        <dsp:cNvPr id="0" name=""/>
        <dsp:cNvSpPr/>
      </dsp:nvSpPr>
      <dsp:spPr>
        <a:xfrm>
          <a:off x="757127" y="2288445"/>
          <a:ext cx="1449523" cy="1254007"/>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Online learning</a:t>
          </a:r>
        </a:p>
      </dsp:txBody>
      <dsp:txXfrm>
        <a:off x="997344" y="2496261"/>
        <a:ext cx="969089" cy="838375"/>
      </dsp:txXfrm>
    </dsp:sp>
    <dsp:sp modelId="{ECB5AEB5-DE31-4571-A3C0-BEC1FCD8E673}">
      <dsp:nvSpPr>
        <dsp:cNvPr id="0" name=""/>
        <dsp:cNvSpPr/>
      </dsp:nvSpPr>
      <dsp:spPr>
        <a:xfrm>
          <a:off x="757127" y="769573"/>
          <a:ext cx="1449523" cy="1254007"/>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Project </a:t>
          </a:r>
        </a:p>
        <a:p>
          <a:pPr marL="0" lvl="0" indent="0" algn="ctr" defTabSz="711200">
            <a:lnSpc>
              <a:spcPct val="90000"/>
            </a:lnSpc>
            <a:spcBef>
              <a:spcPct val="0"/>
            </a:spcBef>
            <a:spcAft>
              <a:spcPct val="35000"/>
            </a:spcAft>
            <a:buNone/>
          </a:pPr>
          <a:r>
            <a:rPr lang="en-IN" sz="1600" kern="1200" dirty="0">
              <a:latin typeface="Times New Roman" panose="02020603050405020304" pitchFamily="18" charset="0"/>
              <a:cs typeface="Times New Roman" panose="02020603050405020304" pitchFamily="18" charset="0"/>
            </a:rPr>
            <a:t>Based learning</a:t>
          </a:r>
        </a:p>
      </dsp:txBody>
      <dsp:txXfrm>
        <a:off x="997344" y="977389"/>
        <a:ext cx="969089" cy="8383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23E48-5172-437C-99FB-64D676A50243}">
      <dsp:nvSpPr>
        <dsp:cNvPr id="0" name=""/>
        <dsp:cNvSpPr/>
      </dsp:nvSpPr>
      <dsp:spPr>
        <a:xfrm>
          <a:off x="2923340" y="2705974"/>
          <a:ext cx="2006463" cy="20064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Mentoring From Mentors</a:t>
          </a:r>
        </a:p>
      </dsp:txBody>
      <dsp:txXfrm>
        <a:off x="3217180" y="2999814"/>
        <a:ext cx="1418783" cy="1418783"/>
      </dsp:txXfrm>
    </dsp:sp>
    <dsp:sp modelId="{DD285D4F-8247-4B3F-BB03-787267D12989}">
      <dsp:nvSpPr>
        <dsp:cNvPr id="0" name=""/>
        <dsp:cNvSpPr/>
      </dsp:nvSpPr>
      <dsp:spPr>
        <a:xfrm rot="10800000">
          <a:off x="981178" y="3423285"/>
          <a:ext cx="1835343" cy="57184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7E3A-07EC-4DBA-A7D2-DE6C5670EF6E}">
      <dsp:nvSpPr>
        <dsp:cNvPr id="0" name=""/>
        <dsp:cNvSpPr/>
      </dsp:nvSpPr>
      <dsp:spPr>
        <a:xfrm>
          <a:off x="28108" y="2946750"/>
          <a:ext cx="1906140" cy="15249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Mid</a:t>
          </a:r>
        </a:p>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Examinations</a:t>
          </a:r>
        </a:p>
      </dsp:txBody>
      <dsp:txXfrm>
        <a:off x="72771" y="2991413"/>
        <a:ext cx="1816814" cy="1435586"/>
      </dsp:txXfrm>
    </dsp:sp>
    <dsp:sp modelId="{314EEF4C-9DF5-4FAA-B18B-ABC15B9D8FD2}">
      <dsp:nvSpPr>
        <dsp:cNvPr id="0" name=""/>
        <dsp:cNvSpPr/>
      </dsp:nvSpPr>
      <dsp:spPr>
        <a:xfrm rot="13500000">
          <a:off x="1575084" y="1989469"/>
          <a:ext cx="1835343" cy="57184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1CE4C5-CFD5-4B70-BFFC-9113551E3003}">
      <dsp:nvSpPr>
        <dsp:cNvPr id="0" name=""/>
        <dsp:cNvSpPr/>
      </dsp:nvSpPr>
      <dsp:spPr>
        <a:xfrm>
          <a:off x="890794" y="864042"/>
          <a:ext cx="1906140" cy="152491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Assignments</a:t>
          </a:r>
        </a:p>
      </dsp:txBody>
      <dsp:txXfrm>
        <a:off x="935457" y="908705"/>
        <a:ext cx="1816814" cy="1435586"/>
      </dsp:txXfrm>
    </dsp:sp>
    <dsp:sp modelId="{90EFC1E0-E638-4456-9EEA-C4D149766BF6}">
      <dsp:nvSpPr>
        <dsp:cNvPr id="0" name=""/>
        <dsp:cNvSpPr/>
      </dsp:nvSpPr>
      <dsp:spPr>
        <a:xfrm rot="16200000">
          <a:off x="3008900" y="1395562"/>
          <a:ext cx="1835343" cy="57184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AAD735-2221-4A20-BB93-063E388D7474}">
      <dsp:nvSpPr>
        <dsp:cNvPr id="0" name=""/>
        <dsp:cNvSpPr/>
      </dsp:nvSpPr>
      <dsp:spPr>
        <a:xfrm>
          <a:off x="2973502" y="1356"/>
          <a:ext cx="1906140" cy="152491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Laboratory</a:t>
          </a:r>
        </a:p>
        <a:p>
          <a:pPr marL="0" lvl="0" indent="0" algn="ctr" defTabSz="1066800">
            <a:lnSpc>
              <a:spcPct val="90000"/>
            </a:lnSpc>
            <a:spcBef>
              <a:spcPct val="0"/>
            </a:spcBef>
            <a:spcAft>
              <a:spcPct val="35000"/>
            </a:spcAft>
            <a:buNone/>
          </a:pPr>
          <a:endParaRPr lang="en-IN" sz="2400" kern="1200" dirty="0">
            <a:latin typeface="Times New Roman" panose="02020603050405020304" pitchFamily="18" charset="0"/>
            <a:cs typeface="Times New Roman" panose="02020603050405020304" pitchFamily="18" charset="0"/>
          </a:endParaRPr>
        </a:p>
      </dsp:txBody>
      <dsp:txXfrm>
        <a:off x="3018165" y="46019"/>
        <a:ext cx="1816814" cy="1435586"/>
      </dsp:txXfrm>
    </dsp:sp>
    <dsp:sp modelId="{A7C55A31-9706-488E-9298-A645DAC4EEF0}">
      <dsp:nvSpPr>
        <dsp:cNvPr id="0" name=""/>
        <dsp:cNvSpPr/>
      </dsp:nvSpPr>
      <dsp:spPr>
        <a:xfrm rot="18900000">
          <a:off x="4442716" y="1989469"/>
          <a:ext cx="1835343" cy="571842"/>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234827-1055-4682-A662-888DEA5F20BE}">
      <dsp:nvSpPr>
        <dsp:cNvPr id="0" name=""/>
        <dsp:cNvSpPr/>
      </dsp:nvSpPr>
      <dsp:spPr>
        <a:xfrm>
          <a:off x="5056210" y="864042"/>
          <a:ext cx="1906140" cy="15249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Continuous </a:t>
          </a:r>
        </a:p>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Assessment</a:t>
          </a:r>
        </a:p>
      </dsp:txBody>
      <dsp:txXfrm>
        <a:off x="5100873" y="908705"/>
        <a:ext cx="1816814" cy="1435586"/>
      </dsp:txXfrm>
    </dsp:sp>
    <dsp:sp modelId="{295E86D4-22FE-4FD0-AB08-6588ACF3D703}">
      <dsp:nvSpPr>
        <dsp:cNvPr id="0" name=""/>
        <dsp:cNvSpPr/>
      </dsp:nvSpPr>
      <dsp:spPr>
        <a:xfrm>
          <a:off x="5036623" y="3423285"/>
          <a:ext cx="1835343" cy="571842"/>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B492C4-BE30-424E-A934-A02A6DEA7758}">
      <dsp:nvSpPr>
        <dsp:cNvPr id="0" name=""/>
        <dsp:cNvSpPr/>
      </dsp:nvSpPr>
      <dsp:spPr>
        <a:xfrm>
          <a:off x="5918896" y="2946750"/>
          <a:ext cx="1906140" cy="152491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Semester End</a:t>
          </a:r>
        </a:p>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Examinations</a:t>
          </a:r>
        </a:p>
      </dsp:txBody>
      <dsp:txXfrm>
        <a:off x="5963559" y="2991413"/>
        <a:ext cx="1816814" cy="14355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5807A-524B-4234-A61A-BAB54FC49953}">
      <dsp:nvSpPr>
        <dsp:cNvPr id="0" name=""/>
        <dsp:cNvSpPr/>
      </dsp:nvSpPr>
      <dsp:spPr>
        <a:xfrm>
          <a:off x="4928" y="45306"/>
          <a:ext cx="2520843" cy="1598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IN" sz="1900" b="1" kern="1200" dirty="0">
              <a:latin typeface="Times New Roman" panose="02020603050405020304" pitchFamily="18" charset="0"/>
              <a:cs typeface="Times New Roman" panose="02020603050405020304" pitchFamily="18" charset="0"/>
            </a:rPr>
            <a:t>Guidance for NET/SLET/GRE and other competitive examinations</a:t>
          </a:r>
          <a:br>
            <a:rPr lang="en-IN" sz="1900" b="1" kern="1200" dirty="0">
              <a:latin typeface="Times New Roman" panose="02020603050405020304" pitchFamily="18" charset="0"/>
              <a:cs typeface="Times New Roman" panose="02020603050405020304" pitchFamily="18" charset="0"/>
            </a:rPr>
          </a:br>
          <a:br>
            <a:rPr lang="en-IN" sz="1900" b="1" kern="1200" dirty="0">
              <a:latin typeface="Times New Roman" panose="02020603050405020304" pitchFamily="18" charset="0"/>
              <a:cs typeface="Times New Roman" panose="02020603050405020304" pitchFamily="18" charset="0"/>
            </a:rPr>
          </a:br>
          <a:endParaRPr lang="en-US" sz="1900" kern="1200" dirty="0">
            <a:latin typeface="Times New Roman" panose="02020603050405020304" pitchFamily="18" charset="0"/>
            <a:cs typeface="Times New Roman" panose="02020603050405020304" pitchFamily="18" charset="0"/>
          </a:endParaRPr>
        </a:p>
      </dsp:txBody>
      <dsp:txXfrm>
        <a:off x="4928" y="45306"/>
        <a:ext cx="2520843" cy="1598850"/>
      </dsp:txXfrm>
    </dsp:sp>
    <dsp:sp modelId="{0D50F26E-4227-4C11-A8D9-C9B819EEF2BF}">
      <dsp:nvSpPr>
        <dsp:cNvPr id="0" name=""/>
        <dsp:cNvSpPr/>
      </dsp:nvSpPr>
      <dsp:spPr>
        <a:xfrm>
          <a:off x="2525772" y="45306"/>
          <a:ext cx="504168" cy="1598850"/>
        </a:xfrm>
        <a:prstGeom prst="leftBrace">
          <a:avLst>
            <a:gd name="adj1" fmla="val 35000"/>
            <a:gd name="adj2" fmla="val 50000"/>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A10C9-C1DF-45E0-855E-2CB0AB5CC4A2}">
      <dsp:nvSpPr>
        <dsp:cNvPr id="0" name=""/>
        <dsp:cNvSpPr/>
      </dsp:nvSpPr>
      <dsp:spPr>
        <a:xfrm>
          <a:off x="3236536" y="54499"/>
          <a:ext cx="6856695" cy="159885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n-IN" sz="1900" kern="1200" dirty="0">
              <a:latin typeface="Times New Roman" panose="02020603050405020304" pitchFamily="18" charset="0"/>
              <a:cs typeface="Times New Roman" panose="02020603050405020304" pitchFamily="18" charset="0"/>
            </a:rPr>
            <a:t>The faculty of the ECE department advise and guide students U.G and P.G  students  to pursue higher education and take special classes to achieve a good score in competitive exams.</a:t>
          </a:r>
          <a:endParaRPr lang="en-US" sz="1900" kern="1200" dirty="0">
            <a:latin typeface="Times New Roman" panose="02020603050405020304" pitchFamily="18" charset="0"/>
            <a:cs typeface="Times New Roman" panose="02020603050405020304" pitchFamily="18" charset="0"/>
          </a:endParaRPr>
        </a:p>
      </dsp:txBody>
      <dsp:txXfrm>
        <a:off x="3236536" y="54499"/>
        <a:ext cx="6856695" cy="15988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86633-D64B-43F3-9B94-26E9E12EFB7F}">
      <dsp:nvSpPr>
        <dsp:cNvPr id="0" name=""/>
        <dsp:cNvSpPr/>
      </dsp:nvSpPr>
      <dsp:spPr>
        <a:xfrm>
          <a:off x="0" y="0"/>
          <a:ext cx="10621211" cy="91208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cs typeface="Times New Roman" panose="02020603050405020304" pitchFamily="18" charset="0"/>
            </a:rPr>
            <a:t>Facilities</a:t>
          </a:r>
          <a:endParaRPr lang="en-IN" sz="1800" b="1"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IN" sz="1400" kern="1200" dirty="0">
              <a:solidFill>
                <a:schemeClr val="tx1"/>
              </a:solidFill>
              <a:latin typeface="Times New Roman" panose="02020603050405020304" pitchFamily="18" charset="0"/>
              <a:cs typeface="Times New Roman" panose="02020603050405020304" pitchFamily="18" charset="0"/>
            </a:rPr>
            <a:t>Grievance Cell, NCC &amp; NSS, A-Hub, etc.,</a:t>
          </a:r>
        </a:p>
      </dsp:txBody>
      <dsp:txXfrm>
        <a:off x="2215451" y="0"/>
        <a:ext cx="8405759" cy="912088"/>
      </dsp:txXfrm>
    </dsp:sp>
    <dsp:sp modelId="{508B2B9A-A990-4EA7-AEB9-088727639CDA}">
      <dsp:nvSpPr>
        <dsp:cNvPr id="0" name=""/>
        <dsp:cNvSpPr/>
      </dsp:nvSpPr>
      <dsp:spPr>
        <a:xfrm>
          <a:off x="105611" y="80183"/>
          <a:ext cx="2124242" cy="729670"/>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68199" b="-5380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71A2F0-B257-446E-ADCA-A7E4B67D4A70}">
      <dsp:nvSpPr>
        <dsp:cNvPr id="0" name=""/>
        <dsp:cNvSpPr/>
      </dsp:nvSpPr>
      <dsp:spPr>
        <a:xfrm>
          <a:off x="0" y="1003297"/>
          <a:ext cx="10621211" cy="912088"/>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N" sz="1800" b="1" kern="1200" dirty="0">
              <a:solidFill>
                <a:schemeClr val="tx1"/>
              </a:solidFill>
              <a:latin typeface="Times New Roman" panose="02020603050405020304" pitchFamily="18" charset="0"/>
              <a:cs typeface="Times New Roman" panose="02020603050405020304" pitchFamily="18" charset="0"/>
            </a:rPr>
            <a:t>Recognition</a:t>
          </a:r>
        </a:p>
        <a:p>
          <a:pPr marL="114300" lvl="1" indent="-114300" algn="l" defTabSz="622300">
            <a:lnSpc>
              <a:spcPct val="90000"/>
            </a:lnSpc>
            <a:spcBef>
              <a:spcPct val="0"/>
            </a:spcBef>
            <a:spcAft>
              <a:spcPct val="15000"/>
            </a:spcAft>
            <a:buChar char="•"/>
          </a:pPr>
          <a:r>
            <a:rPr lang="en-IN" sz="1400" kern="1200" dirty="0">
              <a:solidFill>
                <a:schemeClr val="tx1"/>
              </a:solidFill>
              <a:latin typeface="Times New Roman" panose="02020603050405020304" pitchFamily="18" charset="0"/>
              <a:cs typeface="Times New Roman" panose="02020603050405020304" pitchFamily="18" charset="0"/>
            </a:rPr>
            <a:t>Best Outstanding Student with Cash Award.</a:t>
          </a:r>
        </a:p>
        <a:p>
          <a:pPr marL="114300" lvl="1" indent="-114300" algn="l" defTabSz="622300">
            <a:lnSpc>
              <a:spcPct val="90000"/>
            </a:lnSpc>
            <a:spcBef>
              <a:spcPct val="0"/>
            </a:spcBef>
            <a:spcAft>
              <a:spcPct val="15000"/>
            </a:spcAft>
            <a:buChar char="•"/>
          </a:pPr>
          <a:r>
            <a:rPr lang="en-IN" sz="1400" kern="1200" dirty="0">
              <a:solidFill>
                <a:schemeClr val="tx1"/>
              </a:solidFill>
              <a:latin typeface="Times New Roman" panose="02020603050405020304" pitchFamily="18" charset="0"/>
              <a:cs typeface="Times New Roman" panose="02020603050405020304" pitchFamily="18" charset="0"/>
            </a:rPr>
            <a:t>Membership in professional Bodies.</a:t>
          </a:r>
        </a:p>
      </dsp:txBody>
      <dsp:txXfrm>
        <a:off x="2215451" y="1003297"/>
        <a:ext cx="8405759" cy="912088"/>
      </dsp:txXfrm>
    </dsp:sp>
    <dsp:sp modelId="{57EDA38F-952B-4F48-B6B0-3B75D4E681AC}">
      <dsp:nvSpPr>
        <dsp:cNvPr id="0" name=""/>
        <dsp:cNvSpPr/>
      </dsp:nvSpPr>
      <dsp:spPr>
        <a:xfrm>
          <a:off x="91208" y="1123379"/>
          <a:ext cx="2124242" cy="72967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4000" b="-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08945D-19B8-4AA4-A40D-B07D87B6CE63}">
      <dsp:nvSpPr>
        <dsp:cNvPr id="0" name=""/>
        <dsp:cNvSpPr/>
      </dsp:nvSpPr>
      <dsp:spPr>
        <a:xfrm>
          <a:off x="0" y="2006594"/>
          <a:ext cx="10621211" cy="912088"/>
        </a:xfrm>
        <a:prstGeom prst="roundRect">
          <a:avLst>
            <a:gd name="adj" fmla="val 1000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cs typeface="Times New Roman" panose="02020603050405020304" pitchFamily="18" charset="0"/>
            </a:rPr>
            <a:t>Financial</a:t>
          </a:r>
          <a:r>
            <a:rPr lang="en-US" sz="1800" kern="1200" dirty="0">
              <a:latin typeface="Times New Roman" panose="02020603050405020304" pitchFamily="18" charset="0"/>
              <a:cs typeface="Times New Roman" panose="02020603050405020304" pitchFamily="18" charset="0"/>
            </a:rPr>
            <a:t> </a:t>
          </a:r>
          <a:r>
            <a:rPr lang="en-US" sz="1800" b="1" kern="1200" dirty="0">
              <a:solidFill>
                <a:schemeClr val="tx1"/>
              </a:solidFill>
              <a:latin typeface="Times New Roman" panose="02020603050405020304" pitchFamily="18" charset="0"/>
              <a:cs typeface="Times New Roman" panose="02020603050405020304" pitchFamily="18" charset="0"/>
            </a:rPr>
            <a:t>Assistance</a:t>
          </a:r>
          <a:endParaRPr lang="en-IN" sz="1800" b="1"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US" sz="1400" kern="1200" dirty="0">
              <a:solidFill>
                <a:schemeClr val="tx1"/>
              </a:solidFill>
              <a:latin typeface="Times New Roman" panose="02020603050405020304" pitchFamily="18" charset="0"/>
              <a:cs typeface="Times New Roman" panose="02020603050405020304" pitchFamily="18" charset="0"/>
            </a:rPr>
            <a:t>Sports and Cultural Activities, Publishing Research papers, etc., </a:t>
          </a:r>
          <a:endParaRPr lang="en-IN" sz="1400" kern="1200" dirty="0">
            <a:solidFill>
              <a:schemeClr val="tx1"/>
            </a:solidFill>
            <a:latin typeface="Times New Roman" panose="02020603050405020304" pitchFamily="18" charset="0"/>
            <a:cs typeface="Times New Roman" panose="02020603050405020304" pitchFamily="18" charset="0"/>
          </a:endParaRPr>
        </a:p>
      </dsp:txBody>
      <dsp:txXfrm>
        <a:off x="2215451" y="2006594"/>
        <a:ext cx="8405759" cy="912088"/>
      </dsp:txXfrm>
    </dsp:sp>
    <dsp:sp modelId="{C2B0B6B2-05F5-47A9-962B-63C582F4423D}">
      <dsp:nvSpPr>
        <dsp:cNvPr id="0" name=""/>
        <dsp:cNvSpPr/>
      </dsp:nvSpPr>
      <dsp:spPr>
        <a:xfrm>
          <a:off x="91208" y="2126676"/>
          <a:ext cx="2124242" cy="729670"/>
        </a:xfrm>
        <a:prstGeom prst="roundRect">
          <a:avLst>
            <a:gd name="adj" fmla="val 10000"/>
          </a:avLst>
        </a:prstGeom>
        <a:blipFill rotWithShape="1">
          <a:blip xmlns:r="http://schemas.openxmlformats.org/officeDocument/2006/relationships" r:embed="rId3"/>
          <a:srcRect/>
          <a:stretch>
            <a:fillRect t="-47000" b="-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86633-D64B-43F3-9B94-26E9E12EFB7F}">
      <dsp:nvSpPr>
        <dsp:cNvPr id="0" name=""/>
        <dsp:cNvSpPr/>
      </dsp:nvSpPr>
      <dsp:spPr>
        <a:xfrm>
          <a:off x="0" y="0"/>
          <a:ext cx="10621211" cy="906764"/>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IN" sz="1900" b="1" kern="1200" dirty="0">
              <a:solidFill>
                <a:schemeClr val="tx1"/>
              </a:solidFill>
              <a:latin typeface="Times New Roman" panose="02020603050405020304" pitchFamily="18" charset="0"/>
              <a:cs typeface="Times New Roman" panose="02020603050405020304" pitchFamily="18" charset="0"/>
            </a:rPr>
            <a:t>Digital Initiatives</a:t>
          </a:r>
        </a:p>
        <a:p>
          <a:pPr marL="114300" lvl="1" indent="-114300" algn="l" defTabSz="666750">
            <a:lnSpc>
              <a:spcPct val="90000"/>
            </a:lnSpc>
            <a:spcBef>
              <a:spcPct val="0"/>
            </a:spcBef>
            <a:spcAft>
              <a:spcPct val="15000"/>
            </a:spcAft>
            <a:buChar char="•"/>
          </a:pPr>
          <a:r>
            <a:rPr lang="en-IN" sz="1500" kern="1200" dirty="0">
              <a:solidFill>
                <a:schemeClr val="tx1"/>
              </a:solidFill>
              <a:latin typeface="Times New Roman" panose="02020603050405020304" pitchFamily="18" charset="0"/>
              <a:cs typeface="Times New Roman" panose="02020603050405020304" pitchFamily="18" charset="0"/>
            </a:rPr>
            <a:t>Digital Libraries, Web based student management system, OBE Analysis, Examination Automation , etc.,</a:t>
          </a:r>
        </a:p>
      </dsp:txBody>
      <dsp:txXfrm>
        <a:off x="2214918" y="0"/>
        <a:ext cx="8406292" cy="906764"/>
      </dsp:txXfrm>
    </dsp:sp>
    <dsp:sp modelId="{508B2B9A-A990-4EA7-AEB9-088727639CDA}">
      <dsp:nvSpPr>
        <dsp:cNvPr id="0" name=""/>
        <dsp:cNvSpPr/>
      </dsp:nvSpPr>
      <dsp:spPr>
        <a:xfrm>
          <a:off x="105609" y="85010"/>
          <a:ext cx="2124242" cy="72541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6000" b="-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71A2F0-B257-446E-ADCA-A7E4B67D4A70}">
      <dsp:nvSpPr>
        <dsp:cNvPr id="0" name=""/>
        <dsp:cNvSpPr/>
      </dsp:nvSpPr>
      <dsp:spPr>
        <a:xfrm>
          <a:off x="0" y="997440"/>
          <a:ext cx="10621211" cy="906764"/>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Times New Roman" panose="02020603050405020304" pitchFamily="18" charset="0"/>
              <a:cs typeface="Times New Roman" panose="02020603050405020304" pitchFamily="18" charset="0"/>
            </a:rPr>
            <a:t>Training and Counseling </a:t>
          </a:r>
          <a:endParaRPr lang="en-IN" sz="1900" b="1"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n-IN" sz="1500" kern="1200" dirty="0">
              <a:solidFill>
                <a:schemeClr val="tx1"/>
              </a:solidFill>
              <a:latin typeface="Times New Roman" panose="02020603050405020304" pitchFamily="18" charset="0"/>
              <a:cs typeface="Times New Roman" panose="02020603050405020304" pitchFamily="18" charset="0"/>
            </a:rPr>
            <a:t>Career Guidance, Training and Placement, Internships, NPETL&amp; MOOCS, etc.,</a:t>
          </a:r>
        </a:p>
      </dsp:txBody>
      <dsp:txXfrm>
        <a:off x="2214918" y="997440"/>
        <a:ext cx="8406292" cy="906764"/>
      </dsp:txXfrm>
    </dsp:sp>
    <dsp:sp modelId="{57EDA38F-952B-4F48-B6B0-3B75D4E681AC}">
      <dsp:nvSpPr>
        <dsp:cNvPr id="0" name=""/>
        <dsp:cNvSpPr/>
      </dsp:nvSpPr>
      <dsp:spPr>
        <a:xfrm>
          <a:off x="105609" y="1124518"/>
          <a:ext cx="2124242" cy="725411"/>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4431" b="-4356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69993-FD48-4417-99D8-EC00B806B85D}">
      <dsp:nvSpPr>
        <dsp:cNvPr id="0" name=""/>
        <dsp:cNvSpPr/>
      </dsp:nvSpPr>
      <dsp:spPr>
        <a:xfrm>
          <a:off x="2954252" y="1500544"/>
          <a:ext cx="167450" cy="747048"/>
        </a:xfrm>
        <a:custGeom>
          <a:avLst/>
          <a:gdLst/>
          <a:ahLst/>
          <a:cxnLst/>
          <a:rect l="0" t="0" r="0" b="0"/>
          <a:pathLst>
            <a:path>
              <a:moveTo>
                <a:pt x="167450" y="0"/>
              </a:moveTo>
              <a:lnTo>
                <a:pt x="167450" y="747048"/>
              </a:lnTo>
              <a:lnTo>
                <a:pt x="0" y="747048"/>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442FFB0-F95A-4DCA-9903-C8317E58BBF1}">
      <dsp:nvSpPr>
        <dsp:cNvPr id="0" name=""/>
        <dsp:cNvSpPr/>
      </dsp:nvSpPr>
      <dsp:spPr>
        <a:xfrm>
          <a:off x="3121702" y="1500544"/>
          <a:ext cx="2129411" cy="1494096"/>
        </a:xfrm>
        <a:custGeom>
          <a:avLst/>
          <a:gdLst/>
          <a:ahLst/>
          <a:cxnLst/>
          <a:rect l="0" t="0" r="0" b="0"/>
          <a:pathLst>
            <a:path>
              <a:moveTo>
                <a:pt x="0" y="0"/>
              </a:moveTo>
              <a:lnTo>
                <a:pt x="0" y="1326646"/>
              </a:lnTo>
              <a:lnTo>
                <a:pt x="2129411" y="1326646"/>
              </a:lnTo>
              <a:lnTo>
                <a:pt x="2129411" y="1494096"/>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B0821B0-8926-4F9C-B8D7-DF3F30C3AF1C}">
      <dsp:nvSpPr>
        <dsp:cNvPr id="0" name=""/>
        <dsp:cNvSpPr/>
      </dsp:nvSpPr>
      <dsp:spPr>
        <a:xfrm>
          <a:off x="3075982" y="1500544"/>
          <a:ext cx="91440" cy="1494096"/>
        </a:xfrm>
        <a:custGeom>
          <a:avLst/>
          <a:gdLst/>
          <a:ahLst/>
          <a:cxnLst/>
          <a:rect l="0" t="0" r="0" b="0"/>
          <a:pathLst>
            <a:path>
              <a:moveTo>
                <a:pt x="45720" y="0"/>
              </a:moveTo>
              <a:lnTo>
                <a:pt x="45720" y="1326646"/>
              </a:lnTo>
              <a:lnTo>
                <a:pt x="54028" y="1326646"/>
              </a:lnTo>
              <a:lnTo>
                <a:pt x="54028" y="1494096"/>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F125363-7EC2-4B58-B01F-2E6EDBA546DD}">
      <dsp:nvSpPr>
        <dsp:cNvPr id="0" name=""/>
        <dsp:cNvSpPr/>
      </dsp:nvSpPr>
      <dsp:spPr>
        <a:xfrm>
          <a:off x="1000599" y="1500544"/>
          <a:ext cx="2121102" cy="1494096"/>
        </a:xfrm>
        <a:custGeom>
          <a:avLst/>
          <a:gdLst/>
          <a:ahLst/>
          <a:cxnLst/>
          <a:rect l="0" t="0" r="0" b="0"/>
          <a:pathLst>
            <a:path>
              <a:moveTo>
                <a:pt x="2121102" y="0"/>
              </a:moveTo>
              <a:lnTo>
                <a:pt x="2121102" y="1326646"/>
              </a:lnTo>
              <a:lnTo>
                <a:pt x="0" y="1326646"/>
              </a:lnTo>
              <a:lnTo>
                <a:pt x="0" y="1494096"/>
              </a:lnTo>
            </a:path>
          </a:pathLst>
        </a:custGeom>
        <a:noFill/>
        <a:ln w="12700" cap="flat" cmpd="sng" algn="ctr">
          <a:solidFill>
            <a:schemeClr val="accent5">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5160D5B-1CB6-462F-A9AD-92F9BE72D401}">
      <dsp:nvSpPr>
        <dsp:cNvPr id="0" name=""/>
        <dsp:cNvSpPr/>
      </dsp:nvSpPr>
      <dsp:spPr>
        <a:xfrm>
          <a:off x="1749485" y="544274"/>
          <a:ext cx="2744433" cy="95626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b="1" kern="1200" dirty="0">
              <a:latin typeface="Times New Roman" panose="02020603050405020304" pitchFamily="18" charset="0"/>
              <a:cs typeface="Times New Roman" panose="02020603050405020304" pitchFamily="18" charset="0"/>
            </a:rPr>
            <a:t>Digital Library is Available for accessing E-journals (IEEE, Elsevier, Springer etc..)</a:t>
          </a:r>
          <a:endParaRPr lang="en-US" sz="1700" kern="1200" dirty="0">
            <a:latin typeface="Times New Roman" panose="02020603050405020304" pitchFamily="18" charset="0"/>
            <a:cs typeface="Times New Roman" panose="02020603050405020304" pitchFamily="18" charset="0"/>
          </a:endParaRPr>
        </a:p>
      </dsp:txBody>
      <dsp:txXfrm>
        <a:off x="1749485" y="544274"/>
        <a:ext cx="2744433" cy="956269"/>
      </dsp:txXfrm>
    </dsp:sp>
    <dsp:sp modelId="{2B9D0967-FF77-4E1E-8C83-7EEDB6104542}">
      <dsp:nvSpPr>
        <dsp:cNvPr id="0" name=""/>
        <dsp:cNvSpPr/>
      </dsp:nvSpPr>
      <dsp:spPr>
        <a:xfrm>
          <a:off x="3472" y="2994641"/>
          <a:ext cx="1994255" cy="82973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b="1" kern="1200" dirty="0">
              <a:latin typeface="Times New Roman" panose="02020603050405020304" pitchFamily="18" charset="0"/>
              <a:cs typeface="Times New Roman" panose="02020603050405020304" pitchFamily="18" charset="0"/>
            </a:rPr>
            <a:t>Total No. of Reference Books : 1735</a:t>
          </a:r>
          <a:endParaRPr lang="en-US" sz="1700" kern="1200" dirty="0">
            <a:latin typeface="Times New Roman" panose="02020603050405020304" pitchFamily="18" charset="0"/>
            <a:cs typeface="Times New Roman" panose="02020603050405020304" pitchFamily="18" charset="0"/>
          </a:endParaRPr>
        </a:p>
      </dsp:txBody>
      <dsp:txXfrm>
        <a:off x="3472" y="2994641"/>
        <a:ext cx="1994255" cy="829732"/>
      </dsp:txXfrm>
    </dsp:sp>
    <dsp:sp modelId="{4B01CF57-7182-470A-8C6A-4E9B89BEC785}">
      <dsp:nvSpPr>
        <dsp:cNvPr id="0" name=""/>
        <dsp:cNvSpPr/>
      </dsp:nvSpPr>
      <dsp:spPr>
        <a:xfrm>
          <a:off x="2332628" y="2994641"/>
          <a:ext cx="1594766" cy="79738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b="1" kern="1200" dirty="0">
              <a:latin typeface="Times New Roman" panose="02020603050405020304" pitchFamily="18" charset="0"/>
              <a:cs typeface="Times New Roman" panose="02020603050405020304" pitchFamily="18" charset="0"/>
            </a:rPr>
            <a:t>Total No. of Magazines : 28</a:t>
          </a:r>
          <a:endParaRPr lang="en-US" sz="1700" kern="1200" dirty="0">
            <a:latin typeface="Times New Roman" panose="02020603050405020304" pitchFamily="18" charset="0"/>
            <a:cs typeface="Times New Roman" panose="02020603050405020304" pitchFamily="18" charset="0"/>
          </a:endParaRPr>
        </a:p>
      </dsp:txBody>
      <dsp:txXfrm>
        <a:off x="2332628" y="2994641"/>
        <a:ext cx="1594766" cy="797383"/>
      </dsp:txXfrm>
    </dsp:sp>
    <dsp:sp modelId="{A77D6400-EFA6-4114-B202-5183EED187E3}">
      <dsp:nvSpPr>
        <dsp:cNvPr id="0" name=""/>
        <dsp:cNvSpPr/>
      </dsp:nvSpPr>
      <dsp:spPr>
        <a:xfrm>
          <a:off x="4262295" y="2994641"/>
          <a:ext cx="1977637" cy="82518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b="1" kern="1200" dirty="0">
              <a:latin typeface="Times New Roman" panose="02020603050405020304" pitchFamily="18" charset="0"/>
              <a:cs typeface="Times New Roman" panose="02020603050405020304" pitchFamily="18" charset="0"/>
            </a:rPr>
            <a:t>All </a:t>
          </a:r>
          <a:r>
            <a:rPr lang="en-IN" sz="1700" b="1" kern="1200" dirty="0" err="1">
              <a:latin typeface="Times New Roman" panose="02020603050405020304" pitchFamily="18" charset="0"/>
              <a:cs typeface="Times New Roman" panose="02020603050405020304" pitchFamily="18" charset="0"/>
            </a:rPr>
            <a:t>M.Tech</a:t>
          </a:r>
          <a:r>
            <a:rPr lang="en-IN" sz="1700" b="1" kern="1200" dirty="0">
              <a:latin typeface="Times New Roman" panose="02020603050405020304" pitchFamily="18" charset="0"/>
              <a:cs typeface="Times New Roman" panose="02020603050405020304" pitchFamily="18" charset="0"/>
            </a:rPr>
            <a:t> &amp; </a:t>
          </a:r>
          <a:r>
            <a:rPr lang="en-IN" sz="1700" b="1" kern="1200" dirty="0" err="1">
              <a:latin typeface="Times New Roman" panose="02020603050405020304" pitchFamily="18" charset="0"/>
              <a:cs typeface="Times New Roman" panose="02020603050405020304" pitchFamily="18" charset="0"/>
            </a:rPr>
            <a:t>Ph.D</a:t>
          </a:r>
          <a:r>
            <a:rPr lang="en-IN" sz="1700" b="1" kern="1200" dirty="0">
              <a:latin typeface="Times New Roman" panose="02020603050405020304" pitchFamily="18" charset="0"/>
              <a:cs typeface="Times New Roman" panose="02020603050405020304" pitchFamily="18" charset="0"/>
            </a:rPr>
            <a:t> Theses are available from 2005 onwards.</a:t>
          </a:r>
          <a:endParaRPr lang="en-US" sz="1700" kern="1200" dirty="0">
            <a:latin typeface="Times New Roman" panose="02020603050405020304" pitchFamily="18" charset="0"/>
            <a:cs typeface="Times New Roman" panose="02020603050405020304" pitchFamily="18" charset="0"/>
          </a:endParaRPr>
        </a:p>
      </dsp:txBody>
      <dsp:txXfrm>
        <a:off x="4262295" y="2994641"/>
        <a:ext cx="1977637" cy="825187"/>
      </dsp:txXfrm>
    </dsp:sp>
    <dsp:sp modelId="{0D25B4BB-9A44-4201-8094-9024CE5E5216}">
      <dsp:nvSpPr>
        <dsp:cNvPr id="0" name=""/>
        <dsp:cNvSpPr/>
      </dsp:nvSpPr>
      <dsp:spPr>
        <a:xfrm>
          <a:off x="887179" y="1835445"/>
          <a:ext cx="2067072" cy="82429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IN" sz="1700" b="1" kern="1200" dirty="0">
              <a:latin typeface="Times New Roman" panose="02020603050405020304" pitchFamily="18" charset="0"/>
              <a:cs typeface="Times New Roman" panose="02020603050405020304" pitchFamily="18" charset="0"/>
            </a:rPr>
            <a:t>Total No. of Books : 6640</a:t>
          </a:r>
          <a:endParaRPr lang="en-US" sz="1700" kern="1200" dirty="0">
            <a:latin typeface="Times New Roman" panose="02020603050405020304" pitchFamily="18" charset="0"/>
            <a:cs typeface="Times New Roman" panose="02020603050405020304" pitchFamily="18" charset="0"/>
          </a:endParaRPr>
        </a:p>
      </dsp:txBody>
      <dsp:txXfrm>
        <a:off x="887179" y="1835445"/>
        <a:ext cx="2067072" cy="82429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17F8A-E0F0-4D5B-8937-1360C62EC584}">
      <dsp:nvSpPr>
        <dsp:cNvPr id="0" name=""/>
        <dsp:cNvSpPr/>
      </dsp:nvSpPr>
      <dsp:spPr>
        <a:xfrm>
          <a:off x="0" y="749740"/>
          <a:ext cx="10476291" cy="0"/>
        </a:xfrm>
        <a:prstGeom prst="line">
          <a:avLst/>
        </a:prstGeom>
        <a:noFill/>
        <a:ln w="12700" cap="flat" cmpd="sng" algn="ctr">
          <a:solidFill>
            <a:schemeClr val="accent5">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1555FA2-6690-4168-9A9F-58F44476DE5C}">
      <dsp:nvSpPr>
        <dsp:cNvPr id="0" name=""/>
        <dsp:cNvSpPr/>
      </dsp:nvSpPr>
      <dsp:spPr>
        <a:xfrm>
          <a:off x="2723835" y="0"/>
          <a:ext cx="7752455" cy="749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1155700">
            <a:lnSpc>
              <a:spcPct val="90000"/>
            </a:lnSpc>
            <a:spcBef>
              <a:spcPct val="0"/>
            </a:spcBef>
            <a:spcAft>
              <a:spcPct val="35000"/>
            </a:spcAft>
            <a:buNone/>
          </a:pPr>
          <a:endParaRPr lang="en-US" sz="2600" kern="1200" dirty="0">
            <a:latin typeface="Times New Roman" panose="02020603050405020304" pitchFamily="18" charset="0"/>
            <a:cs typeface="Times New Roman" panose="02020603050405020304" pitchFamily="18" charset="0"/>
          </a:endParaRPr>
        </a:p>
      </dsp:txBody>
      <dsp:txXfrm>
        <a:off x="2723835" y="0"/>
        <a:ext cx="7752455" cy="749740"/>
      </dsp:txXfrm>
    </dsp:sp>
    <dsp:sp modelId="{F9248E2E-16CA-4B33-BFE6-F3B401D9D0EE}">
      <dsp:nvSpPr>
        <dsp:cNvPr id="0" name=""/>
        <dsp:cNvSpPr/>
      </dsp:nvSpPr>
      <dsp:spPr>
        <a:xfrm>
          <a:off x="0" y="18781"/>
          <a:ext cx="2723835" cy="749740"/>
        </a:xfrm>
        <a:prstGeom prst="round2SameRect">
          <a:avLst>
            <a:gd name="adj1" fmla="val 1667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IN" sz="2300" b="1" kern="1200" dirty="0">
              <a:latin typeface="Times New Roman" panose="02020603050405020304" pitchFamily="18" charset="0"/>
              <a:cs typeface="Times New Roman" panose="02020603050405020304" pitchFamily="18" charset="0"/>
            </a:rPr>
            <a:t>Gender Sensitization</a:t>
          </a:r>
          <a:endParaRPr lang="en-US" sz="2300" kern="1200" dirty="0">
            <a:latin typeface="Times New Roman" panose="02020603050405020304" pitchFamily="18" charset="0"/>
            <a:cs typeface="Times New Roman" panose="02020603050405020304" pitchFamily="18" charset="0"/>
          </a:endParaRPr>
        </a:p>
      </dsp:txBody>
      <dsp:txXfrm>
        <a:off x="36606" y="55387"/>
        <a:ext cx="2650623" cy="713134"/>
      </dsp:txXfrm>
    </dsp:sp>
    <dsp:sp modelId="{0DB1CE05-2740-45F4-AD0F-33B5AC7524B5}">
      <dsp:nvSpPr>
        <dsp:cNvPr id="0" name=""/>
        <dsp:cNvSpPr/>
      </dsp:nvSpPr>
      <dsp:spPr>
        <a:xfrm>
          <a:off x="0" y="749740"/>
          <a:ext cx="10476291" cy="1499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latin typeface="Times New Roman" panose="02020603050405020304" pitchFamily="18" charset="0"/>
            <a:cs typeface="Times New Roman" panose="02020603050405020304" pitchFamily="18" charset="0"/>
          </a:endParaRPr>
        </a:p>
      </dsp:txBody>
      <dsp:txXfrm>
        <a:off x="0" y="749740"/>
        <a:ext cx="10476291" cy="149970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F7189-AB49-4E72-8C28-38F568F101FD}">
      <dsp:nvSpPr>
        <dsp:cNvPr id="0" name=""/>
        <dsp:cNvSpPr/>
      </dsp:nvSpPr>
      <dsp:spPr>
        <a:xfrm>
          <a:off x="0" y="0"/>
          <a:ext cx="10779034" cy="28606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t>Waste Management </a:t>
          </a:r>
          <a:endParaRPr lang="en-US" sz="2000" kern="1200" dirty="0"/>
        </a:p>
      </dsp:txBody>
      <dsp:txXfrm>
        <a:off x="13965" y="13965"/>
        <a:ext cx="10751104" cy="258135"/>
      </dsp:txXfrm>
    </dsp:sp>
    <dsp:sp modelId="{FF97429D-F46C-41ED-AA33-695212FAD859}">
      <dsp:nvSpPr>
        <dsp:cNvPr id="0" name=""/>
        <dsp:cNvSpPr/>
      </dsp:nvSpPr>
      <dsp:spPr>
        <a:xfrm>
          <a:off x="0" y="507990"/>
          <a:ext cx="10779034" cy="31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23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0" kern="1200" dirty="0">
              <a:latin typeface="Times New Roman" panose="02020603050405020304" pitchFamily="18" charset="0"/>
              <a:cs typeface="Times New Roman" panose="02020603050405020304" pitchFamily="18" charset="0"/>
            </a:rPr>
            <a:t>Department follows solid waste and E-waste management system. </a:t>
          </a:r>
        </a:p>
      </dsp:txBody>
      <dsp:txXfrm>
        <a:off x="0" y="507990"/>
        <a:ext cx="10779034" cy="314253"/>
      </dsp:txXfrm>
    </dsp:sp>
    <dsp:sp modelId="{B2A021C4-CE3F-4CFE-98D3-24C8411BBBA4}">
      <dsp:nvSpPr>
        <dsp:cNvPr id="0" name=""/>
        <dsp:cNvSpPr/>
      </dsp:nvSpPr>
      <dsp:spPr>
        <a:xfrm>
          <a:off x="0" y="974857"/>
          <a:ext cx="10779034" cy="36669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E-waste management:</a:t>
          </a:r>
        </a:p>
      </dsp:txBody>
      <dsp:txXfrm>
        <a:off x="17901" y="992758"/>
        <a:ext cx="10743232" cy="330894"/>
      </dsp:txXfrm>
    </dsp:sp>
    <dsp:sp modelId="{88C3715E-ADB8-434B-A025-342B8C3B5C78}">
      <dsp:nvSpPr>
        <dsp:cNvPr id="0" name=""/>
        <dsp:cNvSpPr/>
      </dsp:nvSpPr>
      <dsp:spPr>
        <a:xfrm>
          <a:off x="2412886" y="1429617"/>
          <a:ext cx="7617543"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234" tIns="22860" rIns="128016" bIns="22860" numCol="1" spcCol="1270" anchor="t" anchorCtr="0">
          <a:noAutofit/>
        </a:bodyPr>
        <a:lstStyle/>
        <a:p>
          <a:pPr marL="171450" lvl="1" indent="-171450" algn="l" defTabSz="800100">
            <a:lnSpc>
              <a:spcPct val="150000"/>
            </a:lnSpc>
            <a:spcBef>
              <a:spcPct val="0"/>
            </a:spcBef>
            <a:spcAft>
              <a:spcPct val="20000"/>
            </a:spcAft>
            <a:buChar char="•"/>
          </a:pPr>
          <a:r>
            <a:rPr lang="en-US" sz="1800" b="0" kern="1200" dirty="0">
              <a:latin typeface="Times New Roman" panose="02020603050405020304" pitchFamily="18" charset="0"/>
              <a:cs typeface="Times New Roman" panose="02020603050405020304" pitchFamily="18" charset="0"/>
            </a:rPr>
            <a:t>The Institution as undertaken a number of E-waste Management initiatives with the objective of creating an eco-friendly environment in the campus. </a:t>
          </a:r>
        </a:p>
        <a:p>
          <a:pPr marL="171450" lvl="1" indent="-171450" algn="l" defTabSz="800100">
            <a:lnSpc>
              <a:spcPct val="150000"/>
            </a:lnSpc>
            <a:spcBef>
              <a:spcPct val="0"/>
            </a:spcBef>
            <a:spcAft>
              <a:spcPct val="20000"/>
            </a:spcAft>
            <a:buChar char="•"/>
          </a:pPr>
          <a:r>
            <a:rPr lang="en-US" sz="1800" b="0" kern="1200" dirty="0">
              <a:latin typeface="Times New Roman" panose="02020603050405020304" pitchFamily="18" charset="0"/>
              <a:cs typeface="Times New Roman" panose="02020603050405020304" pitchFamily="18" charset="0"/>
            </a:rPr>
            <a:t>E-waste such as computers and its peripherals are upgraded regularly to continue usage and to avoid its wastage. </a:t>
          </a:r>
        </a:p>
      </dsp:txBody>
      <dsp:txXfrm>
        <a:off x="2412886" y="1429617"/>
        <a:ext cx="7617543" cy="165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CFACC-A4BF-40D7-B340-25CC6D364D9F}">
      <dsp:nvSpPr>
        <dsp:cNvPr id="0" name=""/>
        <dsp:cNvSpPr/>
      </dsp:nvSpPr>
      <dsp:spPr>
        <a:xfrm rot="5400000">
          <a:off x="5227288" y="-3221971"/>
          <a:ext cx="2850794" cy="929474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100000"/>
            </a:lnSpc>
            <a:spcBef>
              <a:spcPct val="0"/>
            </a:spcBef>
            <a:spcAft>
              <a:spcPct val="15000"/>
            </a:spcAft>
            <a:buChar char="•"/>
          </a:pPr>
          <a:r>
            <a:rPr lang="en-IN" sz="2200" kern="1200" dirty="0">
              <a:latin typeface="Times New Roman" panose="02020603050405020304" pitchFamily="18" charset="0"/>
              <a:cs typeface="Times New Roman" panose="02020603050405020304" pitchFamily="18" charset="0"/>
            </a:rPr>
            <a:t>B.Tech ECE Programme Started in 1972.</a:t>
          </a:r>
        </a:p>
        <a:p>
          <a:pPr marL="228600" lvl="1" indent="-228600" algn="l" defTabSz="977900">
            <a:lnSpc>
              <a:spcPct val="100000"/>
            </a:lnSpc>
            <a:spcBef>
              <a:spcPct val="0"/>
            </a:spcBef>
            <a:spcAft>
              <a:spcPct val="15000"/>
            </a:spcAft>
            <a:buChar char="•"/>
          </a:pPr>
          <a:r>
            <a:rPr lang="en-US" sz="2200" b="0" kern="1200" dirty="0">
              <a:latin typeface="Times New Roman" panose="02020603050405020304" pitchFamily="18" charset="0"/>
              <a:cs typeface="Times New Roman" panose="02020603050405020304" pitchFamily="18" charset="0"/>
            </a:rPr>
            <a:t>Department of ECE established in the year 1983 after trifurcation.</a:t>
          </a:r>
          <a:endParaRPr lang="en-IN" sz="2200" kern="1200" dirty="0">
            <a:latin typeface="Times New Roman" panose="02020603050405020304" pitchFamily="18" charset="0"/>
            <a:cs typeface="Times New Roman" panose="02020603050405020304" pitchFamily="18" charset="0"/>
          </a:endParaRPr>
        </a:p>
        <a:p>
          <a:pPr marL="228600" lvl="1" indent="-228600" algn="l" defTabSz="977900">
            <a:lnSpc>
              <a:spcPct val="100000"/>
            </a:lnSpc>
            <a:spcBef>
              <a:spcPct val="0"/>
            </a:spcBef>
            <a:spcAft>
              <a:spcPct val="15000"/>
            </a:spcAft>
            <a:buChar char="•"/>
          </a:pPr>
          <a:r>
            <a:rPr lang="en-US" sz="2200" b="0" kern="1200" dirty="0">
              <a:latin typeface="Times New Roman" panose="02020603050405020304" pitchFamily="18" charset="0"/>
              <a:cs typeface="Times New Roman" panose="02020603050405020304" pitchFamily="18" charset="0"/>
            </a:rPr>
            <a:t>B.Tech ECE </a:t>
          </a:r>
          <a:r>
            <a:rPr lang="en-US" sz="2200" b="0" kern="1200" dirty="0" err="1">
              <a:latin typeface="Times New Roman" panose="02020603050405020304" pitchFamily="18" charset="0"/>
              <a:cs typeface="Times New Roman" panose="02020603050405020304" pitchFamily="18" charset="0"/>
            </a:rPr>
            <a:t>Programme</a:t>
          </a:r>
          <a:r>
            <a:rPr lang="en-US" sz="2200" b="0" kern="1200" dirty="0">
              <a:latin typeface="Times New Roman" panose="02020603050405020304" pitchFamily="18" charset="0"/>
              <a:cs typeface="Times New Roman" panose="02020603050405020304" pitchFamily="18" charset="0"/>
            </a:rPr>
            <a:t> Accredited by NBA for 6 Years for the period of 2017-2023.</a:t>
          </a:r>
          <a:endParaRPr lang="en-IN" sz="2200" b="0" kern="1200" dirty="0">
            <a:latin typeface="Times New Roman" panose="02020603050405020304" pitchFamily="18" charset="0"/>
            <a:cs typeface="Times New Roman" panose="02020603050405020304" pitchFamily="18" charset="0"/>
          </a:endParaRPr>
        </a:p>
        <a:p>
          <a:pPr marL="228600" lvl="1" indent="-228600" algn="l" defTabSz="977900">
            <a:lnSpc>
              <a:spcPct val="100000"/>
            </a:lnSpc>
            <a:spcBef>
              <a:spcPct val="0"/>
            </a:spcBef>
            <a:spcAft>
              <a:spcPct val="15000"/>
            </a:spcAft>
            <a:buChar char="•"/>
          </a:pPr>
          <a:r>
            <a:rPr lang="en-US" sz="2200" b="0" kern="1200" dirty="0">
              <a:latin typeface="Times New Roman" panose="02020603050405020304" pitchFamily="18" charset="0"/>
              <a:cs typeface="Times New Roman" panose="02020603050405020304" pitchFamily="18" charset="0"/>
            </a:rPr>
            <a:t>Implemented OBE </a:t>
          </a:r>
          <a:r>
            <a:rPr lang="en-US" sz="2200" b="0" kern="1200" dirty="0" err="1">
              <a:latin typeface="Times New Roman" panose="02020603050405020304" pitchFamily="18" charset="0"/>
              <a:cs typeface="Times New Roman" panose="02020603050405020304" pitchFamily="18" charset="0"/>
            </a:rPr>
            <a:t>Programmes</a:t>
          </a:r>
          <a:r>
            <a:rPr lang="en-US" sz="2200" b="0" kern="1200" dirty="0">
              <a:latin typeface="Times New Roman" panose="02020603050405020304" pitchFamily="18" charset="0"/>
              <a:cs typeface="Times New Roman" panose="02020603050405020304" pitchFamily="18" charset="0"/>
            </a:rPr>
            <a:t> UG. </a:t>
          </a:r>
          <a:endParaRPr lang="en-IN" sz="2200" b="0" kern="1200" dirty="0">
            <a:latin typeface="Times New Roman" panose="02020603050405020304" pitchFamily="18" charset="0"/>
            <a:cs typeface="Times New Roman" panose="02020603050405020304" pitchFamily="18" charset="0"/>
          </a:endParaRPr>
        </a:p>
        <a:p>
          <a:pPr marL="228600" lvl="1" indent="-228600" algn="l" defTabSz="977900">
            <a:lnSpc>
              <a:spcPct val="100000"/>
            </a:lnSpc>
            <a:spcBef>
              <a:spcPct val="0"/>
            </a:spcBef>
            <a:spcAft>
              <a:spcPct val="15000"/>
            </a:spcAft>
            <a:buFont typeface="Times New Roman" panose="02020603050405020304" pitchFamily="18" charset="0"/>
            <a:buChar char="•"/>
          </a:pPr>
          <a:r>
            <a:rPr lang="en-US" sz="2200" kern="1200" dirty="0">
              <a:latin typeface="Times New Roman" panose="02020603050405020304" pitchFamily="18" charset="0"/>
              <a:cs typeface="Times New Roman" panose="02020603050405020304" pitchFamily="18" charset="0"/>
            </a:rPr>
            <a:t>Department has well equipped laboratories for Microwave Engineering Lab, Signal Processing Lab, Electronics Lab, Communications Lab, Instrumentation Lab and VLSI Lab.</a:t>
          </a:r>
          <a:endParaRPr lang="en-IN" sz="2200" b="0" kern="1200" dirty="0">
            <a:latin typeface="Times New Roman" panose="02020603050405020304" pitchFamily="18" charset="0"/>
            <a:cs typeface="Times New Roman" panose="02020603050405020304" pitchFamily="18" charset="0"/>
          </a:endParaRPr>
        </a:p>
      </dsp:txBody>
      <dsp:txXfrm rot="-5400000">
        <a:off x="2005315" y="139166"/>
        <a:ext cx="9155577" cy="2572466"/>
      </dsp:txXfrm>
    </dsp:sp>
    <dsp:sp modelId="{E8DFA7AB-1D94-41B4-BD72-F83A265190A5}">
      <dsp:nvSpPr>
        <dsp:cNvPr id="0" name=""/>
        <dsp:cNvSpPr/>
      </dsp:nvSpPr>
      <dsp:spPr>
        <a:xfrm>
          <a:off x="155" y="488117"/>
          <a:ext cx="2005004" cy="1874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accent2">
                  <a:lumMod val="40000"/>
                  <a:lumOff val="60000"/>
                </a:schemeClr>
              </a:solidFill>
              <a:latin typeface="Times New Roman" panose="02020603050405020304" pitchFamily="18" charset="0"/>
              <a:cs typeface="Times New Roman" panose="02020603050405020304" pitchFamily="18" charset="0"/>
            </a:rPr>
            <a:t>Profile</a:t>
          </a:r>
          <a:endParaRPr lang="en-IN" sz="3400" kern="1200" dirty="0">
            <a:solidFill>
              <a:schemeClr val="accent2">
                <a:lumMod val="40000"/>
                <a:lumOff val="60000"/>
              </a:schemeClr>
            </a:solidFill>
            <a:latin typeface="Times New Roman" panose="02020603050405020304" pitchFamily="18" charset="0"/>
            <a:cs typeface="Times New Roman" panose="02020603050405020304" pitchFamily="18" charset="0"/>
          </a:endParaRPr>
        </a:p>
      </dsp:txBody>
      <dsp:txXfrm>
        <a:off x="91664" y="579626"/>
        <a:ext cx="1821986" cy="1691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5581D-6C5F-4342-9AE0-7D40689F3EB0}">
      <dsp:nvSpPr>
        <dsp:cNvPr id="0" name=""/>
        <dsp:cNvSpPr/>
      </dsp:nvSpPr>
      <dsp:spPr>
        <a:xfrm>
          <a:off x="9388636" y="422566"/>
          <a:ext cx="1460293" cy="145984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3AD52-D984-4836-8363-57D5F4D17945}">
      <dsp:nvSpPr>
        <dsp:cNvPr id="0" name=""/>
        <dsp:cNvSpPr/>
      </dsp:nvSpPr>
      <dsp:spPr>
        <a:xfrm>
          <a:off x="9426441" y="423889"/>
          <a:ext cx="1362149" cy="1362506"/>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2013</a:t>
          </a:r>
        </a:p>
      </dsp:txBody>
      <dsp:txXfrm>
        <a:off x="9620572" y="618569"/>
        <a:ext cx="972810" cy="973145"/>
      </dsp:txXfrm>
    </dsp:sp>
    <dsp:sp modelId="{FCBF0CCE-08DA-4DBB-8CC4-E94CB0E863A4}">
      <dsp:nvSpPr>
        <dsp:cNvPr id="0" name=""/>
        <dsp:cNvSpPr/>
      </dsp:nvSpPr>
      <dsp:spPr>
        <a:xfrm rot="2700000">
          <a:off x="7868731" y="378402"/>
          <a:ext cx="1459918" cy="1459918"/>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9C724B-CDFE-4F86-A5C0-06DF024C9A93}">
      <dsp:nvSpPr>
        <dsp:cNvPr id="0" name=""/>
        <dsp:cNvSpPr/>
      </dsp:nvSpPr>
      <dsp:spPr>
        <a:xfrm>
          <a:off x="7945185" y="415564"/>
          <a:ext cx="1362149" cy="1362506"/>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2010</a:t>
          </a:r>
        </a:p>
      </dsp:txBody>
      <dsp:txXfrm>
        <a:off x="8139315" y="610244"/>
        <a:ext cx="972810" cy="973145"/>
      </dsp:txXfrm>
    </dsp:sp>
    <dsp:sp modelId="{F83CC430-FB8E-4CE9-BD5F-C751BFE9B4F5}">
      <dsp:nvSpPr>
        <dsp:cNvPr id="0" name=""/>
        <dsp:cNvSpPr/>
      </dsp:nvSpPr>
      <dsp:spPr>
        <a:xfrm rot="2700000">
          <a:off x="6360983" y="378402"/>
          <a:ext cx="1459918" cy="1459918"/>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10BA52-A28C-41FF-AD26-01E48097F377}">
      <dsp:nvSpPr>
        <dsp:cNvPr id="0" name=""/>
        <dsp:cNvSpPr/>
      </dsp:nvSpPr>
      <dsp:spPr>
        <a:xfrm>
          <a:off x="6436359" y="415564"/>
          <a:ext cx="1362149" cy="1362506"/>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2004</a:t>
          </a:r>
        </a:p>
      </dsp:txBody>
      <dsp:txXfrm>
        <a:off x="6631568" y="610244"/>
        <a:ext cx="972810" cy="973145"/>
      </dsp:txXfrm>
    </dsp:sp>
    <dsp:sp modelId="{5E4F2A4C-2DF7-429A-B1C5-74B326C70135}">
      <dsp:nvSpPr>
        <dsp:cNvPr id="0" name=""/>
        <dsp:cNvSpPr/>
      </dsp:nvSpPr>
      <dsp:spPr>
        <a:xfrm rot="2700000">
          <a:off x="4852157" y="378402"/>
          <a:ext cx="1459918" cy="1459918"/>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1C6C9D-66D7-4B4F-9F32-E963A1D33946}">
      <dsp:nvSpPr>
        <dsp:cNvPr id="0" name=""/>
        <dsp:cNvSpPr/>
      </dsp:nvSpPr>
      <dsp:spPr>
        <a:xfrm>
          <a:off x="4928611" y="415564"/>
          <a:ext cx="1362149" cy="1362506"/>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2000</a:t>
          </a:r>
        </a:p>
      </dsp:txBody>
      <dsp:txXfrm>
        <a:off x="5122741" y="610244"/>
        <a:ext cx="972810" cy="973145"/>
      </dsp:txXfrm>
    </dsp:sp>
    <dsp:sp modelId="{EA380AD0-390E-4024-B2FC-A485C6C17FE8}">
      <dsp:nvSpPr>
        <dsp:cNvPr id="0" name=""/>
        <dsp:cNvSpPr/>
      </dsp:nvSpPr>
      <dsp:spPr>
        <a:xfrm rot="2700000">
          <a:off x="3343331" y="375057"/>
          <a:ext cx="1459918" cy="1459918"/>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E8DA74-F65E-422A-961B-25ACDA6FDD12}">
      <dsp:nvSpPr>
        <dsp:cNvPr id="0" name=""/>
        <dsp:cNvSpPr/>
      </dsp:nvSpPr>
      <dsp:spPr>
        <a:xfrm>
          <a:off x="3419785" y="415564"/>
          <a:ext cx="1362149" cy="1362506"/>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1987</a:t>
          </a:r>
        </a:p>
      </dsp:txBody>
      <dsp:txXfrm>
        <a:off x="3613915" y="610244"/>
        <a:ext cx="972810" cy="973145"/>
      </dsp:txXfrm>
    </dsp:sp>
    <dsp:sp modelId="{CB6C7DFD-5FFA-4011-AFC4-71B64555532F}">
      <dsp:nvSpPr>
        <dsp:cNvPr id="0" name=""/>
        <dsp:cNvSpPr/>
      </dsp:nvSpPr>
      <dsp:spPr>
        <a:xfrm rot="2700000">
          <a:off x="1835583" y="375057"/>
          <a:ext cx="1459918" cy="1459918"/>
        </a:xfrm>
        <a:prstGeom prst="teardrop">
          <a:avLst>
            <a:gd name="adj" fmla="val 1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C62EE7-08E5-427F-9D67-9B45ABB3AD70}">
      <dsp:nvSpPr>
        <dsp:cNvPr id="0" name=""/>
        <dsp:cNvSpPr/>
      </dsp:nvSpPr>
      <dsp:spPr>
        <a:xfrm>
          <a:off x="1910958" y="415564"/>
          <a:ext cx="1362149" cy="1362506"/>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1983</a:t>
          </a:r>
        </a:p>
      </dsp:txBody>
      <dsp:txXfrm>
        <a:off x="2106167" y="610244"/>
        <a:ext cx="972810" cy="973145"/>
      </dsp:txXfrm>
    </dsp:sp>
    <dsp:sp modelId="{F4AB8A76-1D7B-48C2-AF34-794AB3FA069B}">
      <dsp:nvSpPr>
        <dsp:cNvPr id="0" name=""/>
        <dsp:cNvSpPr/>
      </dsp:nvSpPr>
      <dsp:spPr>
        <a:xfrm rot="2700000">
          <a:off x="326757" y="375057"/>
          <a:ext cx="1459918" cy="1459918"/>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AD6B67-1AA7-4801-848D-E0CC0153083D}">
      <dsp:nvSpPr>
        <dsp:cNvPr id="0" name=""/>
        <dsp:cNvSpPr/>
      </dsp:nvSpPr>
      <dsp:spPr>
        <a:xfrm>
          <a:off x="449020" y="415564"/>
          <a:ext cx="1362149" cy="1362506"/>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1972</a:t>
          </a:r>
        </a:p>
      </dsp:txBody>
      <dsp:txXfrm>
        <a:off x="643150" y="610244"/>
        <a:ext cx="972810" cy="9731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B3EF6-F013-4189-93A1-89C6FE1BF2FD}">
      <dsp:nvSpPr>
        <dsp:cNvPr id="0" name=""/>
        <dsp:cNvSpPr/>
      </dsp:nvSpPr>
      <dsp:spPr>
        <a:xfrm>
          <a:off x="0" y="1766162"/>
          <a:ext cx="2627226" cy="202654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MOU</a:t>
          </a:r>
        </a:p>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&amp;</a:t>
          </a:r>
        </a:p>
        <a:p>
          <a:pPr marL="0" lvl="0" indent="0" algn="ctr" defTabSz="800100">
            <a:lnSpc>
              <a:spcPct val="90000"/>
            </a:lnSpc>
            <a:spcBef>
              <a:spcPct val="0"/>
            </a:spcBef>
            <a:spcAft>
              <a:spcPct val="35000"/>
            </a:spcAft>
            <a:buNone/>
          </a:pPr>
          <a:r>
            <a:rPr lang="en-IN" sz="1800" kern="1200" dirty="0">
              <a:latin typeface="Times New Roman" panose="02020603050405020304" pitchFamily="18" charset="0"/>
              <a:cs typeface="Times New Roman" panose="02020603050405020304" pitchFamily="18" charset="0"/>
            </a:rPr>
            <a:t> Collaboration</a:t>
          </a:r>
        </a:p>
      </dsp:txBody>
      <dsp:txXfrm>
        <a:off x="384748" y="2062942"/>
        <a:ext cx="1857730" cy="1432980"/>
      </dsp:txXfrm>
    </dsp:sp>
    <dsp:sp modelId="{613AF0C9-6AA5-4835-B713-0AC973461D8F}">
      <dsp:nvSpPr>
        <dsp:cNvPr id="0" name=""/>
        <dsp:cNvSpPr/>
      </dsp:nvSpPr>
      <dsp:spPr>
        <a:xfrm>
          <a:off x="-1652390" y="300545"/>
          <a:ext cx="5295334" cy="5519863"/>
        </a:xfrm>
        <a:prstGeom prst="blockArc">
          <a:avLst>
            <a:gd name="adj1" fmla="val 16509444"/>
            <a:gd name="adj2" fmla="val 5088054"/>
            <a:gd name="adj3" fmla="val 524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7C278-F291-40A5-AA88-C181C3A77FA5}">
      <dsp:nvSpPr>
        <dsp:cNvPr id="0" name=""/>
        <dsp:cNvSpPr/>
      </dsp:nvSpPr>
      <dsp:spPr>
        <a:xfrm>
          <a:off x="1805860" y="239916"/>
          <a:ext cx="1079579" cy="110969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89B5A0-20B6-4267-A710-9E2D132D32F7}">
      <dsp:nvSpPr>
        <dsp:cNvPr id="0" name=""/>
        <dsp:cNvSpPr/>
      </dsp:nvSpPr>
      <dsp:spPr>
        <a:xfrm>
          <a:off x="4115864" y="547868"/>
          <a:ext cx="7161037" cy="684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Font typeface="Times New Roman" panose="02020603050405020304" pitchFamily="18" charset="0"/>
            <a:buNone/>
          </a:pPr>
          <a:r>
            <a:rPr lang="en-US" sz="1800" kern="1200" dirty="0">
              <a:latin typeface="Times New Roman" panose="02020603050405020304" pitchFamily="18" charset="0"/>
              <a:cs typeface="Times New Roman" panose="02020603050405020304" pitchFamily="18" charset="0"/>
            </a:rPr>
            <a:t>Department of ECE has an MOU with Blekinge Institute of Technology Sweden.  In the assessment period 09 students got admitted in this Scheme.</a:t>
          </a:r>
          <a:endParaRPr lang="en-IN" sz="1800" kern="1200" dirty="0">
            <a:latin typeface="Times New Roman" panose="02020603050405020304" pitchFamily="18" charset="0"/>
            <a:cs typeface="Times New Roman" panose="02020603050405020304" pitchFamily="18" charset="0"/>
          </a:endParaRPr>
        </a:p>
      </dsp:txBody>
      <dsp:txXfrm>
        <a:off x="4115864" y="547868"/>
        <a:ext cx="7161037" cy="684624"/>
      </dsp:txXfrm>
    </dsp:sp>
    <dsp:sp modelId="{A33D715F-DDBF-46C0-8820-25ACE1352DEE}">
      <dsp:nvSpPr>
        <dsp:cNvPr id="0" name=""/>
        <dsp:cNvSpPr/>
      </dsp:nvSpPr>
      <dsp:spPr>
        <a:xfrm>
          <a:off x="2594703" y="1267024"/>
          <a:ext cx="1044780" cy="114771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FEBB6A-687E-4CB0-8A33-AAB5B660B878}">
      <dsp:nvSpPr>
        <dsp:cNvPr id="0" name=""/>
        <dsp:cNvSpPr/>
      </dsp:nvSpPr>
      <dsp:spPr>
        <a:xfrm>
          <a:off x="4284339" y="1433449"/>
          <a:ext cx="7079404" cy="707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just" defTabSz="800100">
            <a:lnSpc>
              <a:spcPct val="90000"/>
            </a:lnSpc>
            <a:spcBef>
              <a:spcPct val="0"/>
            </a:spcBef>
            <a:spcAft>
              <a:spcPct val="10000"/>
            </a:spcAft>
            <a:buFont typeface="Times New Roman" panose="02020603050405020304" pitchFamily="18" charset="0"/>
            <a:buNone/>
          </a:pPr>
          <a:r>
            <a:rPr lang="en-US" sz="1800" kern="1200" dirty="0" err="1">
              <a:latin typeface="Times New Roman" panose="02020603050405020304" pitchFamily="18" charset="0"/>
              <a:cs typeface="Times New Roman" panose="02020603050405020304" pitchFamily="18" charset="0"/>
            </a:rPr>
            <a:t>M.Tech</a:t>
          </a:r>
          <a:r>
            <a:rPr lang="en-US" sz="1800" kern="1200" dirty="0">
              <a:latin typeface="Times New Roman" panose="02020603050405020304" pitchFamily="18" charset="0"/>
              <a:cs typeface="Times New Roman" panose="02020603050405020304" pitchFamily="18" charset="0"/>
            </a:rPr>
            <a:t> SATCOM &amp; GNSS offered at </a:t>
          </a:r>
          <a:r>
            <a:rPr lang="en-US" sz="1800" b="0" kern="1200" dirty="0">
              <a:latin typeface="Times New Roman" panose="02020603050405020304" pitchFamily="18" charset="0"/>
              <a:cs typeface="Times New Roman" panose="02020603050405020304" pitchFamily="18" charset="0"/>
            </a:rPr>
            <a:t>ISRO</a:t>
          </a:r>
          <a:r>
            <a:rPr lang="en-US" sz="1800" kern="1200" dirty="0">
              <a:latin typeface="Times New Roman" panose="02020603050405020304" pitchFamily="18" charset="0"/>
              <a:cs typeface="Times New Roman" panose="02020603050405020304" pitchFamily="18" charset="0"/>
            </a:rPr>
            <a:t> Ahmedabad under UNESCO program in collaboration with our department. </a:t>
          </a:r>
          <a:endParaRPr lang="en-IN" sz="1800" kern="1200" dirty="0">
            <a:latin typeface="Times New Roman" panose="02020603050405020304" pitchFamily="18" charset="0"/>
            <a:cs typeface="Times New Roman" panose="02020603050405020304" pitchFamily="18" charset="0"/>
          </a:endParaRPr>
        </a:p>
      </dsp:txBody>
      <dsp:txXfrm>
        <a:off x="4284339" y="1433449"/>
        <a:ext cx="7079404" cy="707186"/>
      </dsp:txXfrm>
    </dsp:sp>
    <dsp:sp modelId="{76426EE9-750E-403F-B0CC-E6AD29B6D91A}">
      <dsp:nvSpPr>
        <dsp:cNvPr id="0" name=""/>
        <dsp:cNvSpPr/>
      </dsp:nvSpPr>
      <dsp:spPr>
        <a:xfrm>
          <a:off x="2760926" y="3782613"/>
          <a:ext cx="1059322" cy="109852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7FB064-8E05-4422-9F97-A7F5BF1B1C68}">
      <dsp:nvSpPr>
        <dsp:cNvPr id="0" name=""/>
        <dsp:cNvSpPr/>
      </dsp:nvSpPr>
      <dsp:spPr>
        <a:xfrm>
          <a:off x="4364040" y="2619619"/>
          <a:ext cx="6893017" cy="76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just" defTabSz="800100">
            <a:lnSpc>
              <a:spcPct val="90000"/>
            </a:lnSpc>
            <a:spcBef>
              <a:spcPct val="0"/>
            </a:spcBef>
            <a:spcAft>
              <a:spcPct val="10000"/>
            </a:spcAft>
            <a:buNone/>
          </a:pPr>
          <a:r>
            <a:rPr lang="en-IN" sz="1800" kern="1200" dirty="0">
              <a:latin typeface="Times New Roman" panose="02020603050405020304" pitchFamily="18" charset="0"/>
              <a:cs typeface="Times New Roman" panose="02020603050405020304" pitchFamily="18" charset="0"/>
            </a:rPr>
            <a:t>The MOU between Andhra University and Indian Army for the establishment of  Centre for Defence Studies.</a:t>
          </a:r>
        </a:p>
      </dsp:txBody>
      <dsp:txXfrm>
        <a:off x="4364040" y="2619619"/>
        <a:ext cx="6893017" cy="762568"/>
      </dsp:txXfrm>
    </dsp:sp>
    <dsp:sp modelId="{7DE6C4D6-76BA-4824-94A5-8B1D45E99EEA}">
      <dsp:nvSpPr>
        <dsp:cNvPr id="0" name=""/>
        <dsp:cNvSpPr/>
      </dsp:nvSpPr>
      <dsp:spPr>
        <a:xfrm>
          <a:off x="1815988" y="4838959"/>
          <a:ext cx="1059322" cy="109852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BA22A-2184-40F4-90DA-58FBC526261B}">
      <dsp:nvSpPr>
        <dsp:cNvPr id="0" name=""/>
        <dsp:cNvSpPr/>
      </dsp:nvSpPr>
      <dsp:spPr>
        <a:xfrm>
          <a:off x="3403697" y="5023061"/>
          <a:ext cx="7585803" cy="76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just" defTabSz="800100">
            <a:lnSpc>
              <a:spcPct val="90000"/>
            </a:lnSpc>
            <a:spcBef>
              <a:spcPct val="0"/>
            </a:spcBef>
            <a:spcAft>
              <a:spcPct val="10000"/>
            </a:spcAft>
            <a:buNone/>
          </a:pPr>
          <a:r>
            <a:rPr lang="en-US" sz="1800" b="0" i="0" kern="1200" dirty="0">
              <a:latin typeface="Times New Roman" panose="02020603050405020304" pitchFamily="18" charset="0"/>
              <a:cs typeface="Times New Roman" panose="02020603050405020304" pitchFamily="18" charset="0"/>
            </a:rPr>
            <a:t>MOU between the Bureau of Indian Standards (BIS), Ministry of Consumer Affairs, Food &amp; Public Distribution, Govt. of India and Andhra University College of Engineering.</a:t>
          </a:r>
          <a:endParaRPr lang="en-IN" sz="1800" kern="1200" dirty="0">
            <a:latin typeface="Times New Roman" panose="02020603050405020304" pitchFamily="18" charset="0"/>
            <a:cs typeface="Times New Roman" panose="02020603050405020304" pitchFamily="18" charset="0"/>
          </a:endParaRPr>
        </a:p>
      </dsp:txBody>
      <dsp:txXfrm>
        <a:off x="3403697" y="5023061"/>
        <a:ext cx="7585803" cy="762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A352C-F002-45BA-B87E-F438DBE16B9E}">
      <dsp:nvSpPr>
        <dsp:cNvPr id="0" name=""/>
        <dsp:cNvSpPr/>
      </dsp:nvSpPr>
      <dsp:spPr>
        <a:xfrm>
          <a:off x="7937" y="0"/>
          <a:ext cx="8120062" cy="606771"/>
        </a:xfrm>
        <a:prstGeom prst="chevron">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019" tIns="50673" rIns="50673" bIns="50673"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rgbClr val="FFC000"/>
              </a:solidFill>
              <a:latin typeface="Times New Roman" panose="02020603050405020304" pitchFamily="18" charset="0"/>
              <a:cs typeface="Times New Roman" panose="02020603050405020304" pitchFamily="18" charset="0"/>
            </a:rPr>
            <a:t>Faculty Achievements</a:t>
          </a:r>
          <a:endParaRPr lang="en-IN" sz="3800" kern="1200" dirty="0">
            <a:solidFill>
              <a:srgbClr val="FFC000"/>
            </a:solidFill>
            <a:latin typeface="Times New Roman" panose="02020603050405020304" pitchFamily="18" charset="0"/>
            <a:cs typeface="Times New Roman" panose="02020603050405020304" pitchFamily="18" charset="0"/>
          </a:endParaRPr>
        </a:p>
      </dsp:txBody>
      <dsp:txXfrm>
        <a:off x="311323" y="0"/>
        <a:ext cx="7513291" cy="6067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564EE-E364-4131-8873-20BE9DC02FB2}">
      <dsp:nvSpPr>
        <dsp:cNvPr id="0" name=""/>
        <dsp:cNvSpPr/>
      </dsp:nvSpPr>
      <dsp:spPr>
        <a:xfrm>
          <a:off x="96198" y="307488"/>
          <a:ext cx="4624082" cy="14450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8764"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latin typeface="Times New Roman" panose="02020603050405020304" pitchFamily="18" charset="0"/>
              <a:cs typeface="Times New Roman" panose="02020603050405020304" pitchFamily="18" charset="0"/>
            </a:rPr>
            <a:t>Sr. Prof. G. </a:t>
          </a:r>
          <a:r>
            <a:rPr lang="en-IN" sz="1800" b="1" kern="1200" dirty="0" err="1">
              <a:latin typeface="Times New Roman" panose="02020603050405020304" pitchFamily="18" charset="0"/>
              <a:cs typeface="Times New Roman" panose="02020603050405020304" pitchFamily="18" charset="0"/>
            </a:rPr>
            <a:t>Sashibhushana</a:t>
          </a:r>
          <a:r>
            <a:rPr lang="en-IN" sz="1800" b="1" kern="1200" dirty="0">
              <a:latin typeface="Times New Roman" panose="02020603050405020304" pitchFamily="18" charset="0"/>
              <a:cs typeface="Times New Roman" panose="02020603050405020304" pitchFamily="18" charset="0"/>
            </a:rPr>
            <a:t> Rao    </a:t>
          </a:r>
        </a:p>
        <a:p>
          <a:pPr marL="0" lvl="0" indent="0" algn="l" defTabSz="800100">
            <a:lnSpc>
              <a:spcPct val="90000"/>
            </a:lnSpc>
            <a:spcBef>
              <a:spcPct val="0"/>
            </a:spcBef>
            <a:spcAft>
              <a:spcPct val="35000"/>
            </a:spcAft>
            <a:buNone/>
          </a:pPr>
          <a:r>
            <a:rPr lang="en-IN" sz="1200" b="1" kern="1200" dirty="0">
              <a:latin typeface="Times New Roman" panose="02020603050405020304" pitchFamily="18" charset="0"/>
              <a:cs typeface="Times New Roman" panose="02020603050405020304" pitchFamily="18" charset="0"/>
            </a:rPr>
            <a:t>Principal, AUCE.</a:t>
          </a:r>
        </a:p>
        <a:p>
          <a:pPr marL="0" lvl="0" indent="0" algn="l" defTabSz="8001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Chairman-Board of Studies, Dr. B.R Ambedkar University.</a:t>
          </a:r>
        </a:p>
        <a:p>
          <a:pPr marL="0" lvl="0" indent="0" algn="l" defTabSz="8001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Chairman-Board of Studies, </a:t>
          </a:r>
          <a:r>
            <a:rPr lang="en-US" sz="1200" kern="1200" dirty="0" err="1">
              <a:latin typeface="Times New Roman" panose="02020603050405020304" pitchFamily="18" charset="0"/>
              <a:cs typeface="Times New Roman" panose="02020603050405020304" pitchFamily="18" charset="0"/>
            </a:rPr>
            <a:t>Adikavi</a:t>
          </a:r>
          <a:r>
            <a:rPr lang="en-US" sz="1200" kern="1200" dirty="0">
              <a:latin typeface="Times New Roman" panose="02020603050405020304" pitchFamily="18" charset="0"/>
              <a:cs typeface="Times New Roman" panose="02020603050405020304" pitchFamily="18" charset="0"/>
            </a:rPr>
            <a:t> </a:t>
          </a:r>
          <a:r>
            <a:rPr lang="en-US" sz="1200" kern="1200" dirty="0" err="1">
              <a:latin typeface="Times New Roman" panose="02020603050405020304" pitchFamily="18" charset="0"/>
              <a:cs typeface="Times New Roman" panose="02020603050405020304" pitchFamily="18" charset="0"/>
            </a:rPr>
            <a:t>Nannaya</a:t>
          </a:r>
          <a:r>
            <a:rPr lang="en-US" sz="1200" kern="1200" dirty="0">
              <a:latin typeface="Times New Roman" panose="02020603050405020304" pitchFamily="18" charset="0"/>
              <a:cs typeface="Times New Roman" panose="02020603050405020304" pitchFamily="18" charset="0"/>
            </a:rPr>
            <a:t> University.</a:t>
          </a:r>
        </a:p>
        <a:p>
          <a:pPr marL="0" lvl="0" indent="0" algn="l" defTabSz="8001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Served as Chairman-Board of Studies Dept of ECE, AUCE.</a:t>
          </a:r>
          <a:endParaRPr lang="en-IN" sz="1200" b="0" kern="1200" dirty="0">
            <a:latin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None/>
          </a:pPr>
          <a:endParaRPr lang="en-IN" sz="1800" b="0" kern="1200" dirty="0">
            <a:latin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None/>
          </a:pPr>
          <a:r>
            <a:rPr lang="en-IN" sz="1800" b="0" kern="1200" dirty="0">
              <a:latin typeface="Times New Roman" panose="02020603050405020304" pitchFamily="18" charset="0"/>
              <a:cs typeface="Times New Roman" panose="02020603050405020304" pitchFamily="18" charset="0"/>
            </a:rPr>
            <a:t>  </a:t>
          </a:r>
          <a:endParaRPr lang="en-IN" sz="1800" b="1" kern="1200" dirty="0">
            <a:latin typeface="Times New Roman" panose="02020603050405020304" pitchFamily="18" charset="0"/>
            <a:cs typeface="Times New Roman" panose="02020603050405020304" pitchFamily="18" charset="0"/>
          </a:endParaRPr>
        </a:p>
      </dsp:txBody>
      <dsp:txXfrm>
        <a:off x="96198" y="307488"/>
        <a:ext cx="4624082" cy="1445025"/>
      </dsp:txXfrm>
    </dsp:sp>
    <dsp:sp modelId="{9C673A42-E0B6-4025-9AD2-3CC56F17BF68}">
      <dsp:nvSpPr>
        <dsp:cNvPr id="0" name=""/>
        <dsp:cNvSpPr/>
      </dsp:nvSpPr>
      <dsp:spPr>
        <a:xfrm>
          <a:off x="0" y="0"/>
          <a:ext cx="1011517" cy="151727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8CFB29-CC85-43B6-BC63-8EFAE12D8992}">
      <dsp:nvSpPr>
        <dsp:cNvPr id="0" name=""/>
        <dsp:cNvSpPr/>
      </dsp:nvSpPr>
      <dsp:spPr>
        <a:xfrm>
          <a:off x="5916590" y="176150"/>
          <a:ext cx="4624082" cy="14450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8764"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latin typeface="Times New Roman" panose="02020603050405020304" pitchFamily="18" charset="0"/>
              <a:cs typeface="Times New Roman" panose="02020603050405020304" pitchFamily="18" charset="0"/>
            </a:rPr>
            <a:t>Prof. P. </a:t>
          </a:r>
          <a:r>
            <a:rPr lang="en-IN" sz="1800" b="1" kern="1200" dirty="0" err="1">
              <a:latin typeface="Times New Roman" panose="02020603050405020304" pitchFamily="18" charset="0"/>
              <a:cs typeface="Times New Roman" panose="02020603050405020304" pitchFamily="18" charset="0"/>
            </a:rPr>
            <a:t>Mallikarjuna</a:t>
          </a:r>
          <a:r>
            <a:rPr lang="en-IN" sz="1800" b="1" kern="1200" dirty="0">
              <a:latin typeface="Times New Roman" panose="02020603050405020304" pitchFamily="18" charset="0"/>
              <a:cs typeface="Times New Roman" panose="02020603050405020304" pitchFamily="18" charset="0"/>
            </a:rPr>
            <a:t> Rao</a:t>
          </a:r>
        </a:p>
        <a:p>
          <a:pPr marL="0" lvl="0" indent="0" algn="l" defTabSz="800100">
            <a:lnSpc>
              <a:spcPct val="90000"/>
            </a:lnSpc>
            <a:spcBef>
              <a:spcPct val="0"/>
            </a:spcBef>
            <a:spcAft>
              <a:spcPct val="35000"/>
            </a:spcAft>
            <a:buNone/>
          </a:pPr>
          <a:endParaRPr lang="en-IN" sz="1800" b="1" kern="1200" dirty="0">
            <a:latin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None/>
          </a:pPr>
          <a:r>
            <a:rPr lang="en-IN" sz="1200" b="0" kern="1200" dirty="0">
              <a:latin typeface="Times New Roman" panose="02020603050405020304" pitchFamily="18" charset="0"/>
              <a:cs typeface="Times New Roman" panose="02020603050405020304" pitchFamily="18" charset="0"/>
            </a:rPr>
            <a:t>Served as HOD, Dept of ECE, AUCE.</a:t>
          </a:r>
        </a:p>
        <a:p>
          <a:pPr marL="0" lvl="0" indent="0" algn="l" defTabSz="80010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Served as Chairman-Board of Studies Dept of ECE, AUCE.</a:t>
          </a:r>
          <a:endParaRPr lang="en-IN" sz="1200" b="0" kern="1200" dirty="0">
            <a:latin typeface="Times New Roman" panose="02020603050405020304" pitchFamily="18" charset="0"/>
            <a:cs typeface="Times New Roman" panose="02020603050405020304" pitchFamily="18" charset="0"/>
          </a:endParaRPr>
        </a:p>
      </dsp:txBody>
      <dsp:txXfrm>
        <a:off x="5916590" y="176150"/>
        <a:ext cx="4624082" cy="1445025"/>
      </dsp:txXfrm>
    </dsp:sp>
    <dsp:sp modelId="{7C09362E-88F6-414D-9F63-5284412E8657}">
      <dsp:nvSpPr>
        <dsp:cNvPr id="0" name=""/>
        <dsp:cNvSpPr/>
      </dsp:nvSpPr>
      <dsp:spPr>
        <a:xfrm>
          <a:off x="5786924" y="19254"/>
          <a:ext cx="1011517" cy="151727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E96934-9042-434A-8883-DAD555123493}">
      <dsp:nvSpPr>
        <dsp:cNvPr id="0" name=""/>
        <dsp:cNvSpPr/>
      </dsp:nvSpPr>
      <dsp:spPr>
        <a:xfrm>
          <a:off x="125052" y="2071242"/>
          <a:ext cx="4624082" cy="14450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8764"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latin typeface="Times New Roman" panose="02020603050405020304" pitchFamily="18" charset="0"/>
              <a:cs typeface="Times New Roman" panose="02020603050405020304" pitchFamily="18" charset="0"/>
            </a:rPr>
            <a:t>Prof. P. Rajesh Kumar</a:t>
          </a:r>
        </a:p>
        <a:p>
          <a:pPr marL="0" lvl="0" indent="0" algn="l" defTabSz="800100">
            <a:lnSpc>
              <a:spcPct val="90000"/>
            </a:lnSpc>
            <a:spcBef>
              <a:spcPct val="0"/>
            </a:spcBef>
            <a:spcAft>
              <a:spcPct val="35000"/>
            </a:spcAft>
            <a:buNone/>
          </a:pPr>
          <a:endParaRPr lang="en-IN" sz="1800" b="1" kern="1200" dirty="0">
            <a:latin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None/>
          </a:pPr>
          <a:r>
            <a:rPr lang="en-IN" sz="1100" b="1" kern="1200" dirty="0">
              <a:latin typeface="Times New Roman" panose="02020603050405020304" pitchFamily="18" charset="0"/>
              <a:cs typeface="Times New Roman" panose="02020603050405020304" pitchFamily="18" charset="0"/>
            </a:rPr>
            <a:t>HOD, Dept. of ECE, AUCE.</a:t>
          </a:r>
        </a:p>
        <a:p>
          <a:pPr marL="0" lvl="0" indent="0" algn="l" defTabSz="800100">
            <a:lnSpc>
              <a:spcPct val="90000"/>
            </a:lnSpc>
            <a:spcBef>
              <a:spcPct val="0"/>
            </a:spcBef>
            <a:spcAft>
              <a:spcPct val="35000"/>
            </a:spcAft>
            <a:buNone/>
          </a:pPr>
          <a:r>
            <a:rPr lang="en-IN" sz="1100" kern="1200" dirty="0">
              <a:latin typeface="Times New Roman" panose="02020603050405020304" pitchFamily="18" charset="0"/>
              <a:cs typeface="Times New Roman" panose="02020603050405020304" pitchFamily="18" charset="0"/>
              <a:sym typeface="+mn-ea"/>
            </a:rPr>
            <a:t>Chairman- IETE Visakhapatnam centre.</a:t>
          </a:r>
        </a:p>
        <a:p>
          <a:pPr marL="0" lvl="0" indent="0" algn="l" defTabSz="80010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sym typeface="+mn-ea"/>
            </a:rPr>
            <a:t>Chairman-Board of Studies, Krishna University.</a:t>
          </a:r>
        </a:p>
        <a:p>
          <a:pPr marL="0" lvl="0" indent="0" algn="l" defTabSz="80010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sym typeface="+mn-ea"/>
            </a:rPr>
            <a:t>Served as </a:t>
          </a:r>
          <a:r>
            <a:rPr lang="en-US" sz="1100" kern="1200" dirty="0">
              <a:latin typeface="Times New Roman" panose="02020603050405020304" pitchFamily="18" charset="0"/>
              <a:cs typeface="Times New Roman" panose="02020603050405020304" pitchFamily="18" charset="0"/>
            </a:rPr>
            <a:t> Asst, Principal AUCE.</a:t>
          </a:r>
        </a:p>
        <a:p>
          <a:pPr marL="0" lvl="0" indent="0" algn="l" defTabSz="80010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Served as Chairman-Board of Studies Dept of ECE, AUCE.</a:t>
          </a:r>
          <a:endParaRPr lang="en-IN" sz="1100" b="1" kern="1200" dirty="0">
            <a:latin typeface="Times New Roman" panose="02020603050405020304" pitchFamily="18" charset="0"/>
            <a:cs typeface="Times New Roman" panose="02020603050405020304" pitchFamily="18" charset="0"/>
          </a:endParaRPr>
        </a:p>
        <a:p>
          <a:pPr marL="0" lvl="0" indent="0" algn="l" defTabSz="800100">
            <a:lnSpc>
              <a:spcPct val="90000"/>
            </a:lnSpc>
            <a:spcBef>
              <a:spcPct val="0"/>
            </a:spcBef>
            <a:spcAft>
              <a:spcPct val="35000"/>
            </a:spcAft>
            <a:buNone/>
          </a:pPr>
          <a:endParaRPr lang="en-IN" sz="1100" b="1" kern="1200" dirty="0">
            <a:latin typeface="Times New Roman" panose="02020603050405020304" pitchFamily="18" charset="0"/>
            <a:cs typeface="Times New Roman" panose="02020603050405020304" pitchFamily="18" charset="0"/>
          </a:endParaRPr>
        </a:p>
      </dsp:txBody>
      <dsp:txXfrm>
        <a:off x="125052" y="2071242"/>
        <a:ext cx="4624082" cy="1445025"/>
      </dsp:txXfrm>
    </dsp:sp>
    <dsp:sp modelId="{AE818B97-455B-4782-9C7A-82BAB0112CF3}">
      <dsp:nvSpPr>
        <dsp:cNvPr id="0" name=""/>
        <dsp:cNvSpPr/>
      </dsp:nvSpPr>
      <dsp:spPr>
        <a:xfrm>
          <a:off x="0" y="1862520"/>
          <a:ext cx="1011517" cy="1517276"/>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6846F8-EDD8-4672-8D69-E0DB2052B182}">
      <dsp:nvSpPr>
        <dsp:cNvPr id="0" name=""/>
        <dsp:cNvSpPr/>
      </dsp:nvSpPr>
      <dsp:spPr>
        <a:xfrm>
          <a:off x="5918393" y="2153839"/>
          <a:ext cx="4624082" cy="14450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8764" tIns="64770" rIns="64770" bIns="64770" numCol="1" spcCol="1270" anchor="ctr" anchorCtr="0">
          <a:noAutofit/>
        </a:bodyPr>
        <a:lstStyle/>
        <a:p>
          <a:pPr marL="0" lvl="0" indent="0" algn="l" defTabSz="755650">
            <a:lnSpc>
              <a:spcPct val="90000"/>
            </a:lnSpc>
            <a:spcBef>
              <a:spcPct val="0"/>
            </a:spcBef>
            <a:spcAft>
              <a:spcPct val="35000"/>
            </a:spcAft>
            <a:buNone/>
          </a:pPr>
          <a:r>
            <a:rPr lang="en-IN" sz="1700" b="1" kern="1200" dirty="0">
              <a:latin typeface="Times New Roman" panose="02020603050405020304" pitchFamily="18" charset="0"/>
              <a:cs typeface="Times New Roman" panose="02020603050405020304" pitchFamily="18" charset="0"/>
            </a:rPr>
            <a:t>Prof. P. V. Sridevi</a:t>
          </a:r>
        </a:p>
        <a:p>
          <a:pPr marL="0" lvl="0" indent="0" algn="l" defTabSz="755650">
            <a:lnSpc>
              <a:spcPct val="90000"/>
            </a:lnSpc>
            <a:spcBef>
              <a:spcPct val="0"/>
            </a:spcBef>
            <a:spcAft>
              <a:spcPct val="35000"/>
            </a:spcAft>
            <a:buNone/>
          </a:pPr>
          <a:r>
            <a:rPr lang="en-US" sz="1200" kern="1200" dirty="0">
              <a:latin typeface="Times New Roman" panose="02020603050405020304" pitchFamily="18" charset="0"/>
              <a:cs typeface="Times New Roman" panose="02020603050405020304" pitchFamily="18" charset="0"/>
            </a:rPr>
            <a:t>Served as Chairperson-Board of Studies Dept of ECE, AUCE.</a:t>
          </a:r>
          <a:endParaRPr lang="en-IN" sz="1200" kern="1200" dirty="0">
            <a:latin typeface="Times New Roman" panose="02020603050405020304" pitchFamily="18" charset="0"/>
            <a:cs typeface="Times New Roman" panose="02020603050405020304" pitchFamily="18" charset="0"/>
          </a:endParaRPr>
        </a:p>
      </dsp:txBody>
      <dsp:txXfrm>
        <a:off x="5918393" y="2153839"/>
        <a:ext cx="4624082" cy="1445025"/>
      </dsp:txXfrm>
    </dsp:sp>
    <dsp:sp modelId="{FDC75C97-207B-4136-A035-13F67199CFD9}">
      <dsp:nvSpPr>
        <dsp:cNvPr id="0" name=""/>
        <dsp:cNvSpPr/>
      </dsp:nvSpPr>
      <dsp:spPr>
        <a:xfrm>
          <a:off x="5725707" y="1945121"/>
          <a:ext cx="1011517" cy="1517276"/>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559E2C-3673-45FF-9A68-885022B09D33}">
      <dsp:nvSpPr>
        <dsp:cNvPr id="0" name=""/>
        <dsp:cNvSpPr/>
      </dsp:nvSpPr>
      <dsp:spPr>
        <a:xfrm>
          <a:off x="3645881" y="3791081"/>
          <a:ext cx="4624082" cy="144502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8764"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latin typeface="Times New Roman" panose="02020603050405020304" pitchFamily="18" charset="0"/>
              <a:cs typeface="Times New Roman" panose="02020603050405020304" pitchFamily="18" charset="0"/>
            </a:rPr>
            <a:t>Prof. M. Satya Anuradha</a:t>
          </a:r>
        </a:p>
        <a:p>
          <a:pPr marL="0" lvl="0" indent="0" algn="l" defTabSz="800100">
            <a:lnSpc>
              <a:spcPct val="90000"/>
            </a:lnSpc>
            <a:spcBef>
              <a:spcPct val="0"/>
            </a:spcBef>
            <a:spcAft>
              <a:spcPct val="35000"/>
            </a:spcAft>
            <a:buNone/>
          </a:pPr>
          <a:r>
            <a:rPr lang="en-US" sz="1200" b="1" kern="1200" dirty="0">
              <a:latin typeface="Times New Roman" panose="02020603050405020304" pitchFamily="18" charset="0"/>
              <a:cs typeface="Times New Roman" panose="02020603050405020304" pitchFamily="18" charset="0"/>
            </a:rPr>
            <a:t>Chairperson-Board of Studies Dept of ECE, AUCE.</a:t>
          </a:r>
        </a:p>
      </dsp:txBody>
      <dsp:txXfrm>
        <a:off x="3645881" y="3791081"/>
        <a:ext cx="4624082" cy="1445025"/>
      </dsp:txXfrm>
    </dsp:sp>
    <dsp:sp modelId="{269D5948-E6C2-4357-BB2C-0AEF041EE63D}">
      <dsp:nvSpPr>
        <dsp:cNvPr id="0" name=""/>
        <dsp:cNvSpPr/>
      </dsp:nvSpPr>
      <dsp:spPr>
        <a:xfrm>
          <a:off x="2647390" y="3718835"/>
          <a:ext cx="1011517" cy="1517276"/>
        </a:xfrm>
        <a:prstGeom prst="rect">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39594-634E-4DE8-9BD1-F3CC5C0563D7}">
      <dsp:nvSpPr>
        <dsp:cNvPr id="0" name=""/>
        <dsp:cNvSpPr/>
      </dsp:nvSpPr>
      <dsp:spPr>
        <a:xfrm rot="5400000">
          <a:off x="7294076" y="-3036317"/>
          <a:ext cx="925577" cy="730057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222222"/>
              </a:solidFill>
              <a:latin typeface="Times New Roman" panose="02020603050405020304" pitchFamily="18" charset="0"/>
              <a:ea typeface="+mn-lt"/>
              <a:cs typeface="Times New Roman" panose="02020603050405020304" pitchFamily="18" charset="0"/>
            </a:rPr>
            <a:t>Multiuser and mm-wave MIMO</a:t>
          </a:r>
          <a:endParaRPr lang="en-IN" sz="160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ea typeface="+mn-lt"/>
              <a:cs typeface="Times New Roman" panose="02020603050405020304" pitchFamily="18" charset="0"/>
            </a:rPr>
            <a:t>SDN/NFV for 5G network.</a:t>
          </a:r>
          <a:endParaRPr lang="en-IN" sz="160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solidFill>
                <a:srgbClr val="222222"/>
              </a:solidFill>
              <a:latin typeface="Times New Roman" panose="02020603050405020304" pitchFamily="18" charset="0"/>
              <a:ea typeface="+mn-lt"/>
              <a:cs typeface="Times New Roman" panose="02020603050405020304" pitchFamily="18" charset="0"/>
            </a:rPr>
            <a:t>Machine learning algorithms and implementation over wireless communication networks.</a:t>
          </a:r>
          <a:endParaRPr lang="en-IN" sz="1600" kern="1200" dirty="0">
            <a:solidFill>
              <a:schemeClr val="tx1"/>
            </a:solidFill>
            <a:latin typeface="Times New Roman" panose="02020603050405020304" pitchFamily="18" charset="0"/>
            <a:cs typeface="Times New Roman" panose="02020603050405020304" pitchFamily="18" charset="0"/>
          </a:endParaRPr>
        </a:p>
      </dsp:txBody>
      <dsp:txXfrm rot="-5400000">
        <a:off x="4106576" y="196366"/>
        <a:ext cx="7255396" cy="835211"/>
      </dsp:txXfrm>
    </dsp:sp>
    <dsp:sp modelId="{3CF385AD-14CC-4B8B-84CF-7D548C8C138A}">
      <dsp:nvSpPr>
        <dsp:cNvPr id="0" name=""/>
        <dsp:cNvSpPr/>
      </dsp:nvSpPr>
      <dsp:spPr>
        <a:xfrm>
          <a:off x="19273" y="118098"/>
          <a:ext cx="4106575" cy="9362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chemeClr val="tx1"/>
              </a:solidFill>
              <a:latin typeface="Times New Roman" panose="02020603050405020304" pitchFamily="18" charset="0"/>
              <a:cs typeface="Times New Roman" panose="02020603050405020304" pitchFamily="18" charset="0"/>
            </a:rPr>
            <a:t>Communications	</a:t>
          </a:r>
        </a:p>
      </dsp:txBody>
      <dsp:txXfrm>
        <a:off x="64979" y="163804"/>
        <a:ext cx="4015163" cy="844883"/>
      </dsp:txXfrm>
    </dsp:sp>
    <dsp:sp modelId="{63B1B777-34A9-4845-AB1C-99FFEDB9838C}">
      <dsp:nvSpPr>
        <dsp:cNvPr id="0" name=""/>
        <dsp:cNvSpPr/>
      </dsp:nvSpPr>
      <dsp:spPr>
        <a:xfrm rot="5400000">
          <a:off x="7321263" y="-2139189"/>
          <a:ext cx="871204" cy="7300579"/>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222222"/>
              </a:solidFill>
              <a:latin typeface="Times New Roman" panose="02020603050405020304" pitchFamily="18" charset="0"/>
              <a:ea typeface="+mn-lt"/>
              <a:cs typeface="Times New Roman" panose="02020603050405020304" pitchFamily="18" charset="0"/>
            </a:rPr>
            <a:t>UWB antennas for ground  penetrating RADAR  and Biomedical Imaging Applications.</a:t>
          </a:r>
          <a:endParaRPr lang="en-IN" sz="160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solidFill>
                <a:srgbClr val="222222"/>
              </a:solidFill>
              <a:latin typeface="Times New Roman" panose="02020603050405020304" pitchFamily="18" charset="0"/>
              <a:ea typeface="+mn-lt"/>
              <a:cs typeface="Times New Roman" panose="02020603050405020304" pitchFamily="18" charset="0"/>
            </a:rPr>
            <a:t>Antenna design techniques and measurement for 5G systems.</a:t>
          </a:r>
          <a:endParaRPr lang="en-IN" sz="1600" kern="1200" dirty="0">
            <a:solidFill>
              <a:schemeClr val="tx1"/>
            </a:solidFill>
            <a:latin typeface="Times New Roman" panose="02020603050405020304" pitchFamily="18" charset="0"/>
            <a:cs typeface="Times New Roman" panose="02020603050405020304" pitchFamily="18" charset="0"/>
          </a:endParaRPr>
        </a:p>
      </dsp:txBody>
      <dsp:txXfrm rot="-5400000">
        <a:off x="4106576" y="1118027"/>
        <a:ext cx="7258050" cy="786146"/>
      </dsp:txXfrm>
    </dsp:sp>
    <dsp:sp modelId="{54029CEA-3916-4C61-A021-62630F4461B0}">
      <dsp:nvSpPr>
        <dsp:cNvPr id="0" name=""/>
        <dsp:cNvSpPr/>
      </dsp:nvSpPr>
      <dsp:spPr>
        <a:xfrm>
          <a:off x="0" y="1062577"/>
          <a:ext cx="4106575" cy="9362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chemeClr val="tx1"/>
              </a:solidFill>
              <a:latin typeface="Times New Roman" panose="02020603050405020304" pitchFamily="18" charset="0"/>
              <a:cs typeface="Times New Roman" panose="02020603050405020304" pitchFamily="18" charset="0"/>
            </a:rPr>
            <a:t>Antennas</a:t>
          </a:r>
        </a:p>
      </dsp:txBody>
      <dsp:txXfrm>
        <a:off x="45706" y="1108283"/>
        <a:ext cx="4015163" cy="844883"/>
      </dsp:txXfrm>
    </dsp:sp>
    <dsp:sp modelId="{35897D59-1D4D-450A-8942-6FC2C89C8B75}">
      <dsp:nvSpPr>
        <dsp:cNvPr id="0" name=""/>
        <dsp:cNvSpPr/>
      </dsp:nvSpPr>
      <dsp:spPr>
        <a:xfrm rot="5400000">
          <a:off x="7279723" y="-1208732"/>
          <a:ext cx="939134" cy="7293449"/>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ea typeface="Calibri"/>
              <a:cs typeface="Times New Roman" panose="02020603050405020304" pitchFamily="18" charset="0"/>
            </a:rPr>
            <a:t>Processing of bio electrical signals like EEG and ECG.</a:t>
          </a:r>
          <a:endParaRPr lang="en-IN" sz="160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solidFill>
                <a:srgbClr val="222222"/>
              </a:solidFill>
              <a:latin typeface="Times New Roman" panose="02020603050405020304" pitchFamily="18" charset="0"/>
              <a:ea typeface="Calibri"/>
              <a:cs typeface="Times New Roman" panose="02020603050405020304" pitchFamily="18" charset="0"/>
            </a:rPr>
            <a:t>Machine learning including deep learning for biomedical applications.</a:t>
          </a:r>
          <a:endParaRPr lang="en-IN" sz="1600" kern="1200" dirty="0">
            <a:solidFill>
              <a:schemeClr val="tx1"/>
            </a:solidFill>
            <a:latin typeface="Times New Roman" panose="02020603050405020304" pitchFamily="18" charset="0"/>
            <a:cs typeface="Times New Roman" panose="02020603050405020304" pitchFamily="18" charset="0"/>
          </a:endParaRPr>
        </a:p>
      </dsp:txBody>
      <dsp:txXfrm rot="-5400000">
        <a:off x="4102566" y="2014270"/>
        <a:ext cx="7247604" cy="847444"/>
      </dsp:txXfrm>
    </dsp:sp>
    <dsp:sp modelId="{40782597-2031-4816-A1F8-156B8B26A6CF}">
      <dsp:nvSpPr>
        <dsp:cNvPr id="0" name=""/>
        <dsp:cNvSpPr/>
      </dsp:nvSpPr>
      <dsp:spPr>
        <a:xfrm>
          <a:off x="0" y="1969844"/>
          <a:ext cx="4102565" cy="9362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chemeClr val="tx1"/>
              </a:solidFill>
              <a:latin typeface="Times New Roman" panose="02020603050405020304" pitchFamily="18" charset="0"/>
              <a:cs typeface="Times New Roman" panose="02020603050405020304" pitchFamily="18" charset="0"/>
            </a:rPr>
            <a:t>Biomedical Signal Processing</a:t>
          </a:r>
        </a:p>
      </dsp:txBody>
      <dsp:txXfrm>
        <a:off x="45706" y="2015550"/>
        <a:ext cx="4011153" cy="8448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7A9F5-7856-4B94-8421-DD7E7AC02B77}">
      <dsp:nvSpPr>
        <dsp:cNvPr id="0" name=""/>
        <dsp:cNvSpPr/>
      </dsp:nvSpPr>
      <dsp:spPr>
        <a:xfrm rot="5400000">
          <a:off x="7311498" y="-3190457"/>
          <a:ext cx="943513" cy="7325416"/>
        </a:xfrm>
        <a:prstGeom prst="round2SameRect">
          <a:avLst/>
        </a:prstGeom>
        <a:solidFill>
          <a:schemeClr val="accent5">
            <a:lumMod val="20000"/>
            <a:lumOff val="8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ea typeface="Calibri" panose="020F0502020204030204"/>
              <a:cs typeface="Times New Roman" panose="02020603050405020304" pitchFamily="18" charset="0"/>
            </a:rPr>
            <a:t>Radiotherapy image segmentation and </a:t>
          </a:r>
          <a:r>
            <a:rPr lang="en-US" sz="1600" kern="1200" dirty="0">
              <a:latin typeface="Times New Roman" panose="02020603050405020304" pitchFamily="18" charset="0"/>
              <a:ea typeface="+mn-lt"/>
              <a:cs typeface="Times New Roman" panose="02020603050405020304" pitchFamily="18" charset="0"/>
            </a:rPr>
            <a:t>Multi-Modal Image Reconstruction.</a:t>
          </a:r>
          <a:endParaRPr lang="en-IN"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ea typeface="Calibri" panose="020F0502020204030204"/>
              <a:cs typeface="Times New Roman" panose="02020603050405020304" pitchFamily="18" charset="0"/>
            </a:rPr>
            <a:t>Machine Learning for Image Reconstruction.</a:t>
          </a:r>
          <a:endParaRPr lang="en-IN" sz="1600" kern="1200" dirty="0">
            <a:latin typeface="Times New Roman" panose="02020603050405020304" pitchFamily="18" charset="0"/>
            <a:cs typeface="Times New Roman" panose="02020603050405020304" pitchFamily="18" charset="0"/>
          </a:endParaRPr>
        </a:p>
      </dsp:txBody>
      <dsp:txXfrm rot="-5400000">
        <a:off x="4120547" y="46553"/>
        <a:ext cx="7279357" cy="851395"/>
      </dsp:txXfrm>
    </dsp:sp>
    <dsp:sp modelId="{57A6FBCF-593C-4A58-B2BB-F22E15B32503}">
      <dsp:nvSpPr>
        <dsp:cNvPr id="0" name=""/>
        <dsp:cNvSpPr/>
      </dsp:nvSpPr>
      <dsp:spPr>
        <a:xfrm>
          <a:off x="49959" y="24554"/>
          <a:ext cx="4120546" cy="942517"/>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chemeClr val="tx1"/>
              </a:solidFill>
              <a:latin typeface="Times New Roman" panose="02020603050405020304" pitchFamily="18" charset="0"/>
              <a:cs typeface="Times New Roman" panose="02020603050405020304" pitchFamily="18" charset="0"/>
            </a:rPr>
            <a:t>Biomedical Image Processing</a:t>
          </a:r>
        </a:p>
      </dsp:txBody>
      <dsp:txXfrm>
        <a:off x="95969" y="70564"/>
        <a:ext cx="4028526" cy="850497"/>
      </dsp:txXfrm>
    </dsp:sp>
    <dsp:sp modelId="{B8071D41-7C8A-4843-A818-8DF50CFC6CEB}">
      <dsp:nvSpPr>
        <dsp:cNvPr id="0" name=""/>
        <dsp:cNvSpPr/>
      </dsp:nvSpPr>
      <dsp:spPr>
        <a:xfrm rot="5400000">
          <a:off x="7321029" y="-2268998"/>
          <a:ext cx="939667" cy="7332577"/>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ea typeface="+mn-lt"/>
              <a:cs typeface="Times New Roman" panose="02020603050405020304" pitchFamily="18" charset="0"/>
            </a:rPr>
            <a:t>Chips optimized for IoT-enabled device.</a:t>
          </a:r>
          <a:endParaRPr lang="en-IN"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ea typeface="+mn-lt"/>
              <a:cs typeface="Times New Roman" panose="02020603050405020304" pitchFamily="18" charset="0"/>
            </a:rPr>
            <a:t>VLSI for AI and ML algorithms.</a:t>
          </a:r>
          <a:endParaRPr lang="en-IN" sz="1600" kern="1200" dirty="0">
            <a:latin typeface="Times New Roman" panose="02020603050405020304" pitchFamily="18" charset="0"/>
            <a:cs typeface="Times New Roman" panose="02020603050405020304" pitchFamily="18" charset="0"/>
          </a:endParaRPr>
        </a:p>
      </dsp:txBody>
      <dsp:txXfrm rot="-5400000">
        <a:off x="4124575" y="973327"/>
        <a:ext cx="7286706" cy="847925"/>
      </dsp:txXfrm>
    </dsp:sp>
    <dsp:sp modelId="{25DAF732-6FEE-485E-A7D3-0EE8C13DF7E2}">
      <dsp:nvSpPr>
        <dsp:cNvPr id="0" name=""/>
        <dsp:cNvSpPr/>
      </dsp:nvSpPr>
      <dsp:spPr>
        <a:xfrm>
          <a:off x="50008" y="991627"/>
          <a:ext cx="4124574" cy="94251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IN" sz="1600" kern="1200" dirty="0">
              <a:solidFill>
                <a:schemeClr val="tx1"/>
              </a:solidFill>
              <a:latin typeface="Times New Roman" panose="02020603050405020304" pitchFamily="18" charset="0"/>
              <a:cs typeface="Times New Roman" panose="02020603050405020304" pitchFamily="18" charset="0"/>
            </a:rPr>
            <a:t>VLSI Design</a:t>
          </a:r>
        </a:p>
      </dsp:txBody>
      <dsp:txXfrm>
        <a:off x="96018" y="1037637"/>
        <a:ext cx="4032554" cy="8504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86633-D64B-43F3-9B94-26E9E12EFB7F}">
      <dsp:nvSpPr>
        <dsp:cNvPr id="0" name=""/>
        <dsp:cNvSpPr/>
      </dsp:nvSpPr>
      <dsp:spPr>
        <a:xfrm>
          <a:off x="0" y="0"/>
          <a:ext cx="10621211" cy="91208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Times New Roman" panose="02020603050405020304" pitchFamily="18" charset="0"/>
              <a:cs typeface="Times New Roman" panose="02020603050405020304" pitchFamily="18" charset="0"/>
            </a:rPr>
            <a:t>Facilities</a:t>
          </a:r>
          <a:endParaRPr lang="en-IN" sz="1900" b="1"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n-US" sz="1500" kern="1200" dirty="0">
              <a:solidFill>
                <a:schemeClr val="tx1"/>
              </a:solidFill>
              <a:latin typeface="Times New Roman" panose="02020603050405020304" pitchFamily="18" charset="0"/>
              <a:cs typeface="Times New Roman" panose="02020603050405020304" pitchFamily="18" charset="0"/>
            </a:rPr>
            <a:t>Gratuity, PF, Group Insurance, Loan, Accidental Insurance, Subsidized Transport Facility, ESI, etc.,</a:t>
          </a:r>
          <a:endParaRPr lang="en-IN" sz="1500" kern="1200" dirty="0">
            <a:solidFill>
              <a:schemeClr val="tx1"/>
            </a:solidFill>
            <a:latin typeface="Times New Roman" panose="02020603050405020304" pitchFamily="18" charset="0"/>
            <a:cs typeface="Times New Roman" panose="02020603050405020304" pitchFamily="18" charset="0"/>
          </a:endParaRPr>
        </a:p>
      </dsp:txBody>
      <dsp:txXfrm>
        <a:off x="2215451" y="0"/>
        <a:ext cx="8405759" cy="912088"/>
      </dsp:txXfrm>
    </dsp:sp>
    <dsp:sp modelId="{508B2B9A-A990-4EA7-AEB9-088727639CDA}">
      <dsp:nvSpPr>
        <dsp:cNvPr id="0" name=""/>
        <dsp:cNvSpPr/>
      </dsp:nvSpPr>
      <dsp:spPr>
        <a:xfrm>
          <a:off x="91208" y="91208"/>
          <a:ext cx="2124242" cy="72967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71A2F0-B257-446E-ADCA-A7E4B67D4A70}">
      <dsp:nvSpPr>
        <dsp:cNvPr id="0" name=""/>
        <dsp:cNvSpPr/>
      </dsp:nvSpPr>
      <dsp:spPr>
        <a:xfrm>
          <a:off x="0" y="1003297"/>
          <a:ext cx="10621211" cy="912088"/>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Times New Roman" panose="02020603050405020304" pitchFamily="18" charset="0"/>
              <a:cs typeface="Times New Roman" panose="02020603050405020304" pitchFamily="18" charset="0"/>
            </a:rPr>
            <a:t>Encouragement</a:t>
          </a:r>
          <a:endParaRPr lang="en-IN" sz="1900" b="1"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n-US" sz="1500" kern="1200" dirty="0">
              <a:solidFill>
                <a:schemeClr val="tx1"/>
              </a:solidFill>
              <a:latin typeface="Times New Roman" panose="02020603050405020304" pitchFamily="18" charset="0"/>
              <a:cs typeface="Times New Roman" panose="02020603050405020304" pitchFamily="18" charset="0"/>
            </a:rPr>
            <a:t>Corporate Training, Research work with on-duty leave, Consultancy Projects, Writing Research Papers, etc.,</a:t>
          </a:r>
          <a:endParaRPr lang="en-IN" sz="1500" kern="1200" dirty="0">
            <a:solidFill>
              <a:schemeClr val="tx1"/>
            </a:solidFill>
            <a:latin typeface="Times New Roman" panose="02020603050405020304" pitchFamily="18" charset="0"/>
            <a:cs typeface="Times New Roman" panose="02020603050405020304" pitchFamily="18" charset="0"/>
          </a:endParaRPr>
        </a:p>
      </dsp:txBody>
      <dsp:txXfrm>
        <a:off x="2215451" y="1003297"/>
        <a:ext cx="8405759" cy="912088"/>
      </dsp:txXfrm>
    </dsp:sp>
    <dsp:sp modelId="{57EDA38F-952B-4F48-B6B0-3B75D4E681AC}">
      <dsp:nvSpPr>
        <dsp:cNvPr id="0" name=""/>
        <dsp:cNvSpPr/>
      </dsp:nvSpPr>
      <dsp:spPr>
        <a:xfrm>
          <a:off x="91208" y="1094506"/>
          <a:ext cx="2124242" cy="72967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08945D-19B8-4AA4-A40D-B07D87B6CE63}">
      <dsp:nvSpPr>
        <dsp:cNvPr id="0" name=""/>
        <dsp:cNvSpPr/>
      </dsp:nvSpPr>
      <dsp:spPr>
        <a:xfrm>
          <a:off x="0" y="2006594"/>
          <a:ext cx="10621211" cy="912088"/>
        </a:xfrm>
        <a:prstGeom prst="roundRect">
          <a:avLst>
            <a:gd name="adj" fmla="val 1000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Times New Roman" panose="02020603050405020304" pitchFamily="18" charset="0"/>
              <a:cs typeface="Times New Roman" panose="02020603050405020304" pitchFamily="18" charset="0"/>
            </a:rPr>
            <a:t>Financial</a:t>
          </a:r>
          <a:r>
            <a:rPr lang="en-US" sz="1900" kern="1200" dirty="0">
              <a:latin typeface="Times New Roman" panose="02020603050405020304" pitchFamily="18" charset="0"/>
              <a:cs typeface="Times New Roman" panose="02020603050405020304" pitchFamily="18" charset="0"/>
            </a:rPr>
            <a:t> </a:t>
          </a:r>
          <a:r>
            <a:rPr lang="en-US" sz="1900" b="1" kern="1200" dirty="0">
              <a:solidFill>
                <a:schemeClr val="tx1"/>
              </a:solidFill>
              <a:latin typeface="Times New Roman" panose="02020603050405020304" pitchFamily="18" charset="0"/>
              <a:cs typeface="Times New Roman" panose="02020603050405020304" pitchFamily="18" charset="0"/>
            </a:rPr>
            <a:t>Assistance</a:t>
          </a:r>
          <a:endParaRPr lang="en-IN" sz="1900" b="1" kern="1200" dirty="0">
            <a:solidFill>
              <a:schemeClr val="tx1"/>
            </a:solidFill>
            <a:latin typeface="Times New Roman" panose="02020603050405020304" pitchFamily="18" charset="0"/>
            <a:cs typeface="Times New Roman" panose="02020603050405020304" pitchFamily="18" charset="0"/>
          </a:endParaRPr>
        </a:p>
        <a:p>
          <a:pPr marL="114300" lvl="1" indent="-114300" algn="l" defTabSz="666750">
            <a:lnSpc>
              <a:spcPct val="90000"/>
            </a:lnSpc>
            <a:spcBef>
              <a:spcPct val="0"/>
            </a:spcBef>
            <a:spcAft>
              <a:spcPct val="15000"/>
            </a:spcAft>
            <a:buChar char="•"/>
          </a:pPr>
          <a:r>
            <a:rPr lang="en-US" sz="1500" kern="1200" dirty="0">
              <a:solidFill>
                <a:schemeClr val="tx1"/>
              </a:solidFill>
              <a:latin typeface="Times New Roman" panose="02020603050405020304" pitchFamily="18" charset="0"/>
              <a:cs typeface="Times New Roman" panose="02020603050405020304" pitchFamily="18" charset="0"/>
            </a:rPr>
            <a:t>Medical Bill Reimbursement, Filing Patents, Publishing Papers, Attending FDP, Workshop &amp; Seminars, etc.,</a:t>
          </a:r>
          <a:endParaRPr lang="en-IN" sz="1500" kern="1200" dirty="0">
            <a:solidFill>
              <a:schemeClr val="tx1"/>
            </a:solidFill>
            <a:latin typeface="Times New Roman" panose="02020603050405020304" pitchFamily="18" charset="0"/>
            <a:cs typeface="Times New Roman" panose="02020603050405020304" pitchFamily="18" charset="0"/>
          </a:endParaRPr>
        </a:p>
      </dsp:txBody>
      <dsp:txXfrm>
        <a:off x="2215451" y="2006594"/>
        <a:ext cx="8405759" cy="912088"/>
      </dsp:txXfrm>
    </dsp:sp>
    <dsp:sp modelId="{C2B0B6B2-05F5-47A9-962B-63C582F4423D}">
      <dsp:nvSpPr>
        <dsp:cNvPr id="0" name=""/>
        <dsp:cNvSpPr/>
      </dsp:nvSpPr>
      <dsp:spPr>
        <a:xfrm>
          <a:off x="91208" y="2126676"/>
          <a:ext cx="2124242" cy="729670"/>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34000" b="-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TabList#2">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parTxRTLAlign" val="l"/>
                <dgm:param type="txAnchorVertCh" val="b"/>
                <dgm:param type="txAnchorVert" val="b"/>
              </dgm:alg>
            </dgm:if>
            <dgm:else name="Name6">
              <dgm:alg type="tx">
                <dgm:param type="parTxLTRAlign" val="r"/>
                <dgm:param type="parTxRTLAlign" val="r"/>
                <dgm:param type="shpTxLTRAlignCh" val="r"/>
                <dgm:param type="txAnchorVertCh" val="b"/>
                <dgm:param type="txAnchorVert" val="b"/>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parTxLTRAlign" val="l"/>
                  <dgm:param type="parTxRTLAlign" val="l"/>
                  <dgm:param type="stBulletLvl" val="1"/>
                  <dgm:param type="txAnchorVert" val="t"/>
                </dgm:alg>
              </dgm:if>
              <dgm:else name="Name14">
                <dgm:alg type="tx">
                  <dgm:param type="parTxLTRAlign" val="r"/>
                  <dgm:param type="parTxRTLAlign" val="r"/>
                  <dgm:param type="shpTxLTRAlignCh" val="r"/>
                  <dgm:param type="stBulletLvl" val="1"/>
                  <dgm:param type="txAnchorVert" val="t"/>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8">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3d1#3">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44AE2-62EF-4006-899C-145F890E8CB2}" type="datetimeFigureOut">
              <a:rPr lang="en-IN" smtClean="0"/>
              <a:t>04-11-2023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1DE4-C114-4336-A486-0A0C03A98D39}"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338DE59F-E3F0-42CE-A550-66821F2E160E}" type="datetime1">
              <a:rPr lang="en-IN" smtClean="0"/>
              <a:t>04-11-2023</a:t>
            </a:fld>
            <a:endParaRPr lang="en-IN"/>
          </a:p>
        </p:txBody>
      </p:sp>
      <p:sp>
        <p:nvSpPr>
          <p:cNvPr id="5" name="Footer Placeholder 4"/>
          <p:cNvSpPr>
            <a:spLocks noGrp="1"/>
          </p:cNvSpPr>
          <p:nvPr>
            <p:ph type="ftr" sz="quarter" idx="11"/>
          </p:nvPr>
        </p:nvSpPr>
        <p:spPr/>
        <p:txBody>
          <a:bodyPr/>
          <a:lstStyle/>
          <a:p>
            <a:r>
              <a:rPr lang="en-IN"/>
              <a:t>Departement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6D63169-B186-4E1E-9920-CDABCBD0C4CD}" type="datetime1">
              <a:rPr lang="en-IN" smtClean="0"/>
              <a:t>04-11-2023</a:t>
            </a:fld>
            <a:endParaRPr lang="en-IN"/>
          </a:p>
        </p:txBody>
      </p:sp>
      <p:sp>
        <p:nvSpPr>
          <p:cNvPr id="5" name="Footer Placeholder 4"/>
          <p:cNvSpPr>
            <a:spLocks noGrp="1"/>
          </p:cNvSpPr>
          <p:nvPr>
            <p:ph type="ftr" sz="quarter" idx="11"/>
          </p:nvPr>
        </p:nvSpPr>
        <p:spPr/>
        <p:txBody>
          <a:bodyPr/>
          <a:lstStyle/>
          <a:p>
            <a:r>
              <a:rPr lang="en-IN"/>
              <a:t>Departement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3044A40-5AEF-4196-8EDF-B2E929A4EBF3}" type="datetime1">
              <a:rPr lang="en-IN" smtClean="0"/>
              <a:t>04-11-2023</a:t>
            </a:fld>
            <a:endParaRPr lang="en-IN"/>
          </a:p>
        </p:txBody>
      </p:sp>
      <p:sp>
        <p:nvSpPr>
          <p:cNvPr id="5" name="Footer Placeholder 4"/>
          <p:cNvSpPr>
            <a:spLocks noGrp="1"/>
          </p:cNvSpPr>
          <p:nvPr>
            <p:ph type="ftr" sz="quarter" idx="11"/>
          </p:nvPr>
        </p:nvSpPr>
        <p:spPr/>
        <p:txBody>
          <a:bodyPr/>
          <a:lstStyle/>
          <a:p>
            <a:r>
              <a:rPr lang="en-IN"/>
              <a:t>Departement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p:cNvSpPr>
            <a:spLocks noGrp="1"/>
          </p:cNvSpPr>
          <p:nvPr>
            <p:ph type="ftr" sz="quarter" idx="11"/>
          </p:nvPr>
        </p:nvSpPr>
        <p:spPr/>
        <p:txBody>
          <a:bodyPr/>
          <a:lstStyle/>
          <a:p>
            <a:r>
              <a:rPr lang="en-IN"/>
              <a:t>Departement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137A75-541E-4A45-92A9-C6D446C4C92E}" type="datetime1">
              <a:rPr lang="en-IN" smtClean="0"/>
              <a:t>04-11-2023</a:t>
            </a:fld>
            <a:endParaRPr lang="en-IN"/>
          </a:p>
        </p:txBody>
      </p:sp>
      <p:sp>
        <p:nvSpPr>
          <p:cNvPr id="5" name="Footer Placeholder 4"/>
          <p:cNvSpPr>
            <a:spLocks noGrp="1"/>
          </p:cNvSpPr>
          <p:nvPr>
            <p:ph type="ftr" sz="quarter" idx="11"/>
          </p:nvPr>
        </p:nvSpPr>
        <p:spPr/>
        <p:txBody>
          <a:bodyPr/>
          <a:lstStyle/>
          <a:p>
            <a:r>
              <a:rPr lang="en-IN"/>
              <a:t>Departement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1E757F47-97E6-42DF-B330-868BADFF5232}" type="datetime1">
              <a:rPr lang="en-IN" smtClean="0"/>
              <a:t>04-11-2023</a:t>
            </a:fld>
            <a:endParaRPr lang="en-IN"/>
          </a:p>
        </p:txBody>
      </p:sp>
      <p:sp>
        <p:nvSpPr>
          <p:cNvPr id="6" name="Footer Placeholder 5"/>
          <p:cNvSpPr>
            <a:spLocks noGrp="1"/>
          </p:cNvSpPr>
          <p:nvPr>
            <p:ph type="ftr" sz="quarter" idx="11"/>
          </p:nvPr>
        </p:nvSpPr>
        <p:spPr/>
        <p:txBody>
          <a:bodyPr/>
          <a:lstStyle/>
          <a:p>
            <a:r>
              <a:rPr lang="en-IN"/>
              <a:t>Departement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150F638B-10FD-4F7C-9AEC-939C8CC3AA83}" type="datetime1">
              <a:rPr lang="en-IN" smtClean="0"/>
              <a:t>04-11-2023</a:t>
            </a:fld>
            <a:endParaRPr lang="en-IN"/>
          </a:p>
        </p:txBody>
      </p:sp>
      <p:sp>
        <p:nvSpPr>
          <p:cNvPr id="8" name="Footer Placeholder 7"/>
          <p:cNvSpPr>
            <a:spLocks noGrp="1"/>
          </p:cNvSpPr>
          <p:nvPr>
            <p:ph type="ftr" sz="quarter" idx="11"/>
          </p:nvPr>
        </p:nvSpPr>
        <p:spPr/>
        <p:txBody>
          <a:bodyPr/>
          <a:lstStyle/>
          <a:p>
            <a:r>
              <a:rPr lang="en-IN"/>
              <a:t>Departement of ECE</a:t>
            </a:r>
          </a:p>
        </p:txBody>
      </p:sp>
      <p:sp>
        <p:nvSpPr>
          <p:cNvPr id="9" name="Slide Number Placeholder 8"/>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929DAEE3-C059-44A8-B470-ADC19DC21629}" type="datetime1">
              <a:rPr lang="en-IN" smtClean="0"/>
              <a:t>04-11-2023</a:t>
            </a:fld>
            <a:endParaRPr lang="en-IN"/>
          </a:p>
        </p:txBody>
      </p:sp>
      <p:sp>
        <p:nvSpPr>
          <p:cNvPr id="4" name="Footer Placeholder 3"/>
          <p:cNvSpPr>
            <a:spLocks noGrp="1"/>
          </p:cNvSpPr>
          <p:nvPr>
            <p:ph type="ftr" sz="quarter" idx="11"/>
          </p:nvPr>
        </p:nvSpPr>
        <p:spPr/>
        <p:txBody>
          <a:bodyPr/>
          <a:lstStyle/>
          <a:p>
            <a:r>
              <a:rPr lang="en-IN"/>
              <a:t>Departement of ECE</a:t>
            </a:r>
          </a:p>
        </p:txBody>
      </p:sp>
      <p:sp>
        <p:nvSpPr>
          <p:cNvPr id="5" name="Slide Number Placeholder 4"/>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ACE-0F49-467D-B7AC-1BD2749725CD}" type="datetime1">
              <a:rPr lang="en-IN" smtClean="0"/>
              <a:t>04-11-2023</a:t>
            </a:fld>
            <a:endParaRPr lang="en-IN"/>
          </a:p>
        </p:txBody>
      </p:sp>
      <p:sp>
        <p:nvSpPr>
          <p:cNvPr id="3" name="Footer Placeholder 2"/>
          <p:cNvSpPr>
            <a:spLocks noGrp="1"/>
          </p:cNvSpPr>
          <p:nvPr>
            <p:ph type="ftr" sz="quarter" idx="11"/>
          </p:nvPr>
        </p:nvSpPr>
        <p:spPr/>
        <p:txBody>
          <a:bodyPr/>
          <a:lstStyle/>
          <a:p>
            <a:r>
              <a:rPr lang="en-IN"/>
              <a:t>Departement of ECE</a:t>
            </a:r>
          </a:p>
        </p:txBody>
      </p:sp>
      <p:sp>
        <p:nvSpPr>
          <p:cNvPr id="4" name="Slide Number Placeholder 3"/>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974B93-3945-45B8-A39B-C16FC830914F}" type="datetime1">
              <a:rPr lang="en-IN" smtClean="0"/>
              <a:t>04-11-2023</a:t>
            </a:fld>
            <a:endParaRPr lang="en-IN"/>
          </a:p>
        </p:txBody>
      </p:sp>
      <p:sp>
        <p:nvSpPr>
          <p:cNvPr id="6" name="Footer Placeholder 5"/>
          <p:cNvSpPr>
            <a:spLocks noGrp="1"/>
          </p:cNvSpPr>
          <p:nvPr>
            <p:ph type="ftr" sz="quarter" idx="11"/>
          </p:nvPr>
        </p:nvSpPr>
        <p:spPr/>
        <p:txBody>
          <a:bodyPr/>
          <a:lstStyle/>
          <a:p>
            <a:r>
              <a:rPr lang="en-IN"/>
              <a:t>Departement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B4D2BC-3041-40DA-97E2-0823853A89E7}" type="datetime1">
              <a:rPr lang="en-IN" smtClean="0"/>
              <a:t>04-11-2023</a:t>
            </a:fld>
            <a:endParaRPr lang="en-IN"/>
          </a:p>
        </p:txBody>
      </p:sp>
      <p:sp>
        <p:nvSpPr>
          <p:cNvPr id="6" name="Footer Placeholder 5"/>
          <p:cNvSpPr>
            <a:spLocks noGrp="1"/>
          </p:cNvSpPr>
          <p:nvPr>
            <p:ph type="ftr" sz="quarter" idx="11"/>
          </p:nvPr>
        </p:nvSpPr>
        <p:spPr/>
        <p:txBody>
          <a:bodyPr/>
          <a:lstStyle/>
          <a:p>
            <a:r>
              <a:rPr lang="en-IN"/>
              <a:t>Departement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8FB0A-D14B-453D-8FA7-6ED15AC07D33}" type="datetime1">
              <a:rPr lang="en-IN" smtClean="0"/>
              <a:t>04-11-2023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Departement of ECE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5B0BC-B57B-4F6B-AE1D-E1A34A799035}"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8.jpeg"/><Relationship Id="rId7" Type="http://schemas.openxmlformats.org/officeDocument/2006/relationships/diagramQuickStyle" Target="../diagrams/quickStyle5.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Layout" Target="../diagrams/layout5.xml"/><Relationship Id="rId11" Type="http://schemas.openxmlformats.org/officeDocument/2006/relationships/image" Target="../media/image30.jpeg"/><Relationship Id="rId5" Type="http://schemas.openxmlformats.org/officeDocument/2006/relationships/diagramData" Target="../diagrams/data5.xml"/><Relationship Id="rId10" Type="http://schemas.openxmlformats.org/officeDocument/2006/relationships/image" Target="../media/image29.png"/><Relationship Id="rId4" Type="http://schemas.openxmlformats.org/officeDocument/2006/relationships/image" Target="../media/image3.png"/><Relationship Id="rId9" Type="http://schemas.microsoft.com/office/2007/relationships/diagramDrawing" Target="../diagrams/drawing5.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andhrauniversity.irins.org/profile/230823" TargetMode="External"/><Relationship Id="rId7" Type="http://schemas.openxmlformats.org/officeDocument/2006/relationships/hyperlink" Target="https://andhrauniversity.irins.org/profile/223160" TargetMode="External"/><Relationship Id="rId2" Type="http://schemas.openxmlformats.org/officeDocument/2006/relationships/hyperlink" Target="https://vidwan.inflibnet.ac.in/profile/230830" TargetMode="External"/><Relationship Id="rId1" Type="http://schemas.openxmlformats.org/officeDocument/2006/relationships/slideLayout" Target="../slideLayouts/slideLayout2.xml"/><Relationship Id="rId6" Type="http://schemas.openxmlformats.org/officeDocument/2006/relationships/hyperlink" Target="https://andhrauniversity.irins.org/profile/230922" TargetMode="External"/><Relationship Id="rId5" Type="http://schemas.openxmlformats.org/officeDocument/2006/relationships/hyperlink" Target="https://andhrauniversity.irins.org/profile/223408" TargetMode="External"/><Relationship Id="rId4" Type="http://schemas.openxmlformats.org/officeDocument/2006/relationships/hyperlink" Target="https://andhrauniversity.irins.org/profile/230986"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vidwan.inflibnet.ac.in/profile/262834" TargetMode="External"/><Relationship Id="rId3" Type="http://schemas.openxmlformats.org/officeDocument/2006/relationships/hyperlink" Target="https://www.researchgate.net/profile/K-Reddy-17" TargetMode="External"/><Relationship Id="rId7" Type="http://schemas.openxmlformats.org/officeDocument/2006/relationships/hyperlink" Target="https://in.linkedin.com/in/ramabrahmam-r-ba67b130?trk=public_post_feed-actor-name" TargetMode="External"/><Relationship Id="rId2" Type="http://schemas.openxmlformats.org/officeDocument/2006/relationships/hyperlink" Target="https://scholar.google.co.in/citations?user=qYpjd6UAAAAJ&amp;hl=en" TargetMode="External"/><Relationship Id="rId1" Type="http://schemas.openxmlformats.org/officeDocument/2006/relationships/slideLayout" Target="../slideLayouts/slideLayout2.xml"/><Relationship Id="rId6" Type="http://schemas.openxmlformats.org/officeDocument/2006/relationships/hyperlink" Target="https://www.researchgate.net/profile/Chiranjeevi-Karri" TargetMode="External"/><Relationship Id="rId5" Type="http://schemas.openxmlformats.org/officeDocument/2006/relationships/hyperlink" Target="https://andhrauniversity.irins.org/profile/411977" TargetMode="External"/><Relationship Id="rId10" Type="http://schemas.openxmlformats.org/officeDocument/2006/relationships/image" Target="../media/image3.png"/><Relationship Id="rId4" Type="http://schemas.openxmlformats.org/officeDocument/2006/relationships/hyperlink" Target="https://vidwan.inflibnet.ac.in/profile/408980" TargetMode="External"/><Relationship Id="rId9" Type="http://schemas.openxmlformats.org/officeDocument/2006/relationships/hyperlink" Target="https://vidwan.inflibnet.ac.in/profile/23092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png"/><Relationship Id="rId7" Type="http://schemas.openxmlformats.org/officeDocument/2006/relationships/image" Target="../media/image41.jp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jp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hyperlink" Target="https://drive.google.com/file/d/1n-Yegs7LDav2J6exjv9XK0nS60mLxwqI/view?usp=share_link" TargetMode="External"/><Relationship Id="rId13" Type="http://schemas.openxmlformats.org/officeDocument/2006/relationships/chart" Target="../charts/chart5.xml"/><Relationship Id="rId3" Type="http://schemas.openxmlformats.org/officeDocument/2006/relationships/diagramLayout" Target="../diagrams/layout11.xml"/><Relationship Id="rId7" Type="http://schemas.openxmlformats.org/officeDocument/2006/relationships/image" Target="../media/image3.png"/><Relationship Id="rId12" Type="http://schemas.openxmlformats.org/officeDocument/2006/relationships/chart" Target="../charts/chart4.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hyperlink" Target="https://drive.google.com/file/d/1uYbQoaIClQWTVVhjjwTxdber4-i0Piec/view?usp=sharing" TargetMode="External"/><Relationship Id="rId5" Type="http://schemas.openxmlformats.org/officeDocument/2006/relationships/diagramColors" Target="../diagrams/colors11.xml"/><Relationship Id="rId10" Type="http://schemas.openxmlformats.org/officeDocument/2006/relationships/hyperlink" Target="https://drive.google.com/file/d/1JVWF6ZMNVTjrzGWl5_E-UEqwTneaWCH3/view?usp=sharing" TargetMode="External"/><Relationship Id="rId4" Type="http://schemas.openxmlformats.org/officeDocument/2006/relationships/diagramQuickStyle" Target="../diagrams/quickStyle11.xml"/><Relationship Id="rId9" Type="http://schemas.openxmlformats.org/officeDocument/2006/relationships/hyperlink" Target="https://drive.google.com/file/d/1Ok-0IE-Z_y8upJFAkCHn-0pwkCkyDFP4/view?usp=sharing" TargetMode="Externa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rive.google.com/file/d/1dOpsxLLK1NhoJ9lTGHGsk2PLY9HsMFLL/view?ts=652f9dd2&amp;pli=1" TargetMode="External"/><Relationship Id="rId7" Type="http://schemas.openxmlformats.org/officeDocument/2006/relationships/image" Target="../media/image3.png"/><Relationship Id="rId2" Type="http://schemas.openxmlformats.org/officeDocument/2006/relationships/hyperlink" Target="https://drive.google.com/file/d/1PByBPh7PeaS9GX09F5O6Q6nMj2HWA0wa/view?ts=652f9dfe" TargetMode="External"/><Relationship Id="rId1" Type="http://schemas.openxmlformats.org/officeDocument/2006/relationships/slideLayout" Target="../slideLayouts/slideLayout2.xml"/><Relationship Id="rId6" Type="http://schemas.openxmlformats.org/officeDocument/2006/relationships/hyperlink" Target="https://drive.google.com/file/d/1_VlAywNywPwuM6_qwpVawZnnNtfHqgqd/view?ts=652f9e6e" TargetMode="External"/><Relationship Id="rId5" Type="http://schemas.openxmlformats.org/officeDocument/2006/relationships/hyperlink" Target="https://drive.google.com/file/d/1yy53fAZeXRx9sveYYtpS2G2OyR65G3N3/view?ts=652f9e4b" TargetMode="External"/><Relationship Id="rId4" Type="http://schemas.openxmlformats.org/officeDocument/2006/relationships/hyperlink" Target="https://drive.google.com/file/d/1XtqjqN-v8yY_LffPrs1AlO1eX8fsiZOC/view?ts=652f9e26"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pn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3.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Layout" Target="../diagrams/layout2.xml"/><Relationship Id="rId7" Type="http://schemas.openxmlformats.org/officeDocument/2006/relationships/image" Target="../media/image3.png"/><Relationship Id="rId12" Type="http://schemas.microsoft.com/office/2007/relationships/diagramDrawing" Target="../diagrams/drawing3.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openxmlformats.org/officeDocument/2006/relationships/diagramColors" Target="../diagrams/colors3.xml"/><Relationship Id="rId5" Type="http://schemas.openxmlformats.org/officeDocument/2006/relationships/diagramColors" Target="../diagrams/colors2.xml"/><Relationship Id="rId10" Type="http://schemas.openxmlformats.org/officeDocument/2006/relationships/diagramQuickStyle" Target="../diagrams/quickStyle3.xml"/><Relationship Id="rId4" Type="http://schemas.openxmlformats.org/officeDocument/2006/relationships/diagramQuickStyle" Target="../diagrams/quickStyle2.xml"/><Relationship Id="rId9"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png"/><Relationship Id="rId14" Type="http://schemas.openxmlformats.org/officeDocument/2006/relationships/chart" Target="../charts/char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png"/><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g"/><Relationship Id="rId4" Type="http://schemas.openxmlformats.org/officeDocument/2006/relationships/image" Target="../media/image83.jpg"/><Relationship Id="rId9" Type="http://schemas.openxmlformats.org/officeDocument/2006/relationships/image" Target="../media/image3.png"/></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image" Target="../media/image3.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g"/></Relationships>
</file>

<file path=ppt/slides/_rels/slide6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5.jpeg"/><Relationship Id="rId7" Type="http://schemas.openxmlformats.org/officeDocument/2006/relationships/image" Target="../media/image119.jp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eg"/></Relationships>
</file>

<file path=ppt/slides/_rels/slide6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3.jpg"/><Relationship Id="rId4" Type="http://schemas.openxmlformats.org/officeDocument/2006/relationships/image" Target="../media/image122.jpg"/></Relationships>
</file>

<file path=ppt/slides/_rels/slide68.xml.rels><?xml version="1.0" encoding="UTF-8" standalone="yes"?>
<Relationships xmlns="http://schemas.openxmlformats.org/package/2006/relationships"><Relationship Id="rId3" Type="http://schemas.openxmlformats.org/officeDocument/2006/relationships/hyperlink" Target="http://delnet.in/" TargetMode="External"/><Relationship Id="rId2" Type="http://schemas.openxmlformats.org/officeDocument/2006/relationships/hyperlink" Target="https://www.andhrauniversity.edu.in/library" TargetMode="Externa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3.png"/><Relationship Id="rId4" Type="http://schemas.openxmlformats.org/officeDocument/2006/relationships/hyperlink" Target="https://shodhganga.inflibnet.ac.in/" TargetMode="Externa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3.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3.png"/><Relationship Id="rId7" Type="http://schemas.openxmlformats.org/officeDocument/2006/relationships/image" Target="../media/image128.jpeg"/><Relationship Id="rId2" Type="http://schemas.openxmlformats.org/officeDocument/2006/relationships/hyperlink" Target="COE-ECE%202021-2022/COE-ECE-CR6.pdf" TargetMode="Externa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jpeg"/></Relationships>
</file>

<file path=ppt/slides/_rels/slide71.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diagramLayout" Target="../diagrams/layout18.xml"/><Relationship Id="rId7" Type="http://schemas.openxmlformats.org/officeDocument/2006/relationships/image" Target="../media/image3.png"/><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 Id="rId9" Type="http://schemas.openxmlformats.org/officeDocument/2006/relationships/image" Target="../media/image132.jpeg"/></Relationships>
</file>

<file path=ppt/slides/_rels/slide7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image" Target="../media/image3.png"/><Relationship Id="rId7" Type="http://schemas.openxmlformats.org/officeDocument/2006/relationships/diagramLayout" Target="../diagrams/layout19.xml"/><Relationship Id="rId2"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diagramData" Target="../diagrams/data19.xml"/><Relationship Id="rId11" Type="http://schemas.openxmlformats.org/officeDocument/2006/relationships/image" Target="../media/image138.png"/><Relationship Id="rId5" Type="http://schemas.openxmlformats.org/officeDocument/2006/relationships/image" Target="../media/image137.png"/><Relationship Id="rId10" Type="http://schemas.microsoft.com/office/2007/relationships/diagramDrawing" Target="../diagrams/drawing19.xml"/><Relationship Id="rId4" Type="http://schemas.openxmlformats.org/officeDocument/2006/relationships/image" Target="../media/image136.png"/><Relationship Id="rId9" Type="http://schemas.openxmlformats.org/officeDocument/2006/relationships/diagramColors" Target="../diagrams/colors19.xml"/></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2.jpeg"/><Relationship Id="rId4" Type="http://schemas.openxmlformats.org/officeDocument/2006/relationships/image" Target="../media/image141.jpeg"/></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755983" y="5402243"/>
            <a:ext cx="10462661" cy="954107"/>
          </a:xfrm>
          <a:prstGeom prst="rect">
            <a:avLst/>
          </a:prstGeom>
          <a:effectLst>
            <a:outerShdw blurRad="76200" dir="13500000" sy="23000" kx="1200000" algn="br" rotWithShape="0">
              <a:prstClr val="black">
                <a:alpha val="20000"/>
              </a:prstClr>
            </a:outerShd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IN" sz="2800" b="1" dirty="0">
                <a:latin typeface="Times New Roman" panose="02020603050405020304" pitchFamily="18" charset="0"/>
                <a:ea typeface="Cambria" panose="02040503050406030204" pitchFamily="18" charset="0"/>
                <a:cs typeface="Times New Roman" panose="02020603050405020304" pitchFamily="18" charset="0"/>
              </a:rPr>
              <a:t>Department of  Electronics and Communication Engineering</a:t>
            </a:r>
          </a:p>
          <a:p>
            <a:pPr algn="ctr"/>
            <a:r>
              <a:rPr lang="en-IN" sz="2800" b="1" dirty="0">
                <a:latin typeface="Times New Roman" panose="02020603050405020304" pitchFamily="18" charset="0"/>
                <a:ea typeface="Cambria" panose="02040503050406030204" pitchFamily="18" charset="0"/>
                <a:cs typeface="Times New Roman" panose="02020603050405020304" pitchFamily="18" charset="0"/>
              </a:rPr>
              <a:t>AUCE, Andhra University, Visakhapatnam.</a:t>
            </a:r>
          </a:p>
        </p:txBody>
      </p:sp>
      <p:sp>
        <p:nvSpPr>
          <p:cNvPr id="9" name="TextBox 8"/>
          <p:cNvSpPr txBox="1"/>
          <p:nvPr/>
        </p:nvSpPr>
        <p:spPr>
          <a:xfrm>
            <a:off x="1376413" y="136525"/>
            <a:ext cx="8296976" cy="14465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IN" sz="4400" b="1" dirty="0">
                <a:solidFill>
                  <a:srgbClr val="00B0F0"/>
                </a:solidFill>
                <a:latin typeface="Monotype Corsiva" panose="03010101010201010101" pitchFamily="66" charset="0"/>
                <a:ea typeface="Cambria" panose="02040503050406030204" pitchFamily="18" charset="0"/>
                <a:cs typeface="Times New Roman" panose="02020603050405020304" pitchFamily="18" charset="0"/>
              </a:rPr>
              <a:t>Hearty Welcome To</a:t>
            </a:r>
          </a:p>
          <a:p>
            <a:pPr algn="ctr"/>
            <a:r>
              <a:rPr lang="en-IN" sz="4400" b="1"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NAAC PEER TEAM</a:t>
            </a:r>
          </a:p>
        </p:txBody>
      </p:sp>
      <p:pic>
        <p:nvPicPr>
          <p:cNvPr id="12" name="Picture 11">
            <a:extLst>
              <a:ext uri="{FF2B5EF4-FFF2-40B4-BE49-F238E27FC236}">
                <a16:creationId xmlns:a16="http://schemas.microsoft.com/office/drawing/2014/main" id="{019A24DA-72BB-900E-4B99-78174B6318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3191" y="6060227"/>
            <a:ext cx="889986" cy="592245"/>
          </a:xfrm>
          <a:prstGeom prst="rect">
            <a:avLst/>
          </a:prstGeom>
        </p:spPr>
      </p:pic>
      <p:pic>
        <p:nvPicPr>
          <p:cNvPr id="16" name="Picture 15">
            <a:extLst>
              <a:ext uri="{FF2B5EF4-FFF2-40B4-BE49-F238E27FC236}">
                <a16:creationId xmlns:a16="http://schemas.microsoft.com/office/drawing/2014/main" id="{7D33C12B-BD38-50BB-47C5-49FF6283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7313" y="2221746"/>
            <a:ext cx="4985886" cy="2758070"/>
          </a:xfrm>
          <a:prstGeom prst="rect">
            <a:avLst/>
          </a:prstGeom>
          <a:ln>
            <a:noFill/>
          </a:ln>
          <a:effectLst>
            <a:softEdge rad="112500"/>
          </a:effectLst>
        </p:spPr>
      </p:pic>
      <p:pic>
        <p:nvPicPr>
          <p:cNvPr id="2" name="Picture 2">
            <a:extLst>
              <a:ext uri="{FF2B5EF4-FFF2-40B4-BE49-F238E27FC236}">
                <a16:creationId xmlns:a16="http://schemas.microsoft.com/office/drawing/2014/main" id="{22F6964C-E3EE-5586-2E44-35DC0B66E5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183D975-DB90-C760-BD20-16B4BAED5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361" y="2221746"/>
            <a:ext cx="4985886" cy="2737578"/>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7B6A6DC-7967-4163-B127-63C9FCAE6733}" type="datetime1">
              <a:rPr lang="en-IN" smtClean="0"/>
              <a:pPr/>
              <a:t>04-11-2023</a:t>
            </a:fld>
            <a:endParaRPr lang="en-IN"/>
          </a:p>
        </p:txBody>
      </p:sp>
      <p:sp>
        <p:nvSpPr>
          <p:cNvPr id="4" name="Footer Placeholder 3"/>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pPr/>
              <a:t>10</a:t>
            </a:fld>
            <a:endParaRPr lang="en-IN"/>
          </a:p>
        </p:txBody>
      </p:sp>
      <p:pic>
        <p:nvPicPr>
          <p:cNvPr id="16" name="Picture 15">
            <a:extLst>
              <a:ext uri="{FF2B5EF4-FFF2-40B4-BE49-F238E27FC236}">
                <a16:creationId xmlns:a16="http://schemas.microsoft.com/office/drawing/2014/main" id="{B01B6EBB-DCB5-C105-EF1B-F04E8EA5B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636" y="554968"/>
            <a:ext cx="2010201" cy="2611743"/>
          </a:xfrm>
          <a:prstGeom prst="rect">
            <a:avLst/>
          </a:prstGeom>
          <a:ln w="88900" cap="sq" cmpd="thickThin">
            <a:solidFill>
              <a:srgbClr val="000000"/>
            </a:solidFill>
            <a:prstDash val="solid"/>
            <a:miter lim="800000"/>
          </a:ln>
          <a:effectLst>
            <a:innerShdw blurRad="76200">
              <a:srgbClr val="000000"/>
            </a:innerShdw>
          </a:effectLst>
        </p:spPr>
      </p:pic>
      <p:pic>
        <p:nvPicPr>
          <p:cNvPr id="23" name="Picture 22">
            <a:extLst>
              <a:ext uri="{FF2B5EF4-FFF2-40B4-BE49-F238E27FC236}">
                <a16:creationId xmlns:a16="http://schemas.microsoft.com/office/drawing/2014/main" id="{E55D1B4D-BDA1-1F23-8F82-0D1E3F36E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913851" y="243124"/>
            <a:ext cx="1459841" cy="2649505"/>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a:extLst>
              <a:ext uri="{FF2B5EF4-FFF2-40B4-BE49-F238E27FC236}">
                <a16:creationId xmlns:a16="http://schemas.microsoft.com/office/drawing/2014/main" id="{9883DD35-1911-FF7F-CC13-2E15D0B00B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305AE9A-A1DA-413C-F184-FA9663E8EDE4}"/>
              </a:ext>
            </a:extLst>
          </p:cNvPr>
          <p:cNvGrpSpPr/>
          <p:nvPr/>
        </p:nvGrpSpPr>
        <p:grpSpPr>
          <a:xfrm>
            <a:off x="2474801" y="837957"/>
            <a:ext cx="4884913" cy="1459840"/>
            <a:chOff x="0" y="843768"/>
            <a:chExt cx="2404811" cy="1459840"/>
          </a:xfrm>
        </p:grpSpPr>
        <p:sp>
          <p:nvSpPr>
            <p:cNvPr id="8" name="Oval 7">
              <a:extLst>
                <a:ext uri="{FF2B5EF4-FFF2-40B4-BE49-F238E27FC236}">
                  <a16:creationId xmlns:a16="http://schemas.microsoft.com/office/drawing/2014/main" id="{DCFCF09D-3EF8-6E8D-A4D6-716609B2429A}"/>
                </a:ext>
              </a:extLst>
            </p:cNvPr>
            <p:cNvSpPr/>
            <p:nvPr/>
          </p:nvSpPr>
          <p:spPr>
            <a:xfrm>
              <a:off x="0" y="843768"/>
              <a:ext cx="2404811" cy="1459840"/>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a:lstStyle/>
            <a:p>
              <a:endParaRPr lang="en-IN" dirty="0"/>
            </a:p>
          </p:txBody>
        </p:sp>
        <p:sp>
          <p:nvSpPr>
            <p:cNvPr id="9" name="Oval 4">
              <a:extLst>
                <a:ext uri="{FF2B5EF4-FFF2-40B4-BE49-F238E27FC236}">
                  <a16:creationId xmlns:a16="http://schemas.microsoft.com/office/drawing/2014/main" id="{A00710AD-BD12-EA28-B023-83096C0A07FF}"/>
                </a:ext>
              </a:extLst>
            </p:cNvPr>
            <p:cNvSpPr txBox="1"/>
            <p:nvPr/>
          </p:nvSpPr>
          <p:spPr>
            <a:xfrm>
              <a:off x="352176" y="1057557"/>
              <a:ext cx="1700459" cy="1032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285750" indent="-285750">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Sr. Prof. G. </a:t>
              </a:r>
              <a:r>
                <a:rPr lang="en-US" sz="2000" dirty="0" err="1">
                  <a:solidFill>
                    <a:schemeClr val="tx1"/>
                  </a:solidFill>
                  <a:latin typeface="Times New Roman" panose="02020603050405020304" pitchFamily="18" charset="0"/>
                  <a:cs typeface="Times New Roman" panose="02020603050405020304" pitchFamily="18" charset="0"/>
                </a:rPr>
                <a:t>Sasibhushana</a:t>
              </a:r>
              <a:r>
                <a:rPr lang="en-US" sz="2000" dirty="0">
                  <a:solidFill>
                    <a:schemeClr val="tx1"/>
                  </a:solidFill>
                  <a:latin typeface="Times New Roman" panose="02020603050405020304" pitchFamily="18" charset="0"/>
                  <a:cs typeface="Times New Roman" panose="02020603050405020304" pitchFamily="18" charset="0"/>
                </a:rPr>
                <a:t> Rao Awarded </a:t>
              </a:r>
              <a:r>
                <a:rPr lang="en-US" sz="2000" b="1" dirty="0">
                  <a:solidFill>
                    <a:schemeClr val="tx1"/>
                  </a:solidFill>
                  <a:latin typeface="Times New Roman" panose="02020603050405020304" pitchFamily="18" charset="0"/>
                  <a:cs typeface="Times New Roman" panose="02020603050405020304" pitchFamily="18" charset="0"/>
                </a:rPr>
                <a:t>Best Researcher</a:t>
              </a:r>
              <a:r>
                <a:rPr lang="en-US" sz="2000" dirty="0">
                  <a:solidFill>
                    <a:schemeClr val="tx1"/>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en-US" sz="2000" dirty="0">
                  <a:solidFill>
                    <a:schemeClr val="tx1"/>
                  </a:solidFill>
                  <a:latin typeface="Times New Roman" panose="02020603050405020304" pitchFamily="18" charset="0"/>
                  <a:cs typeface="Times New Roman" panose="02020603050405020304" pitchFamily="18" charset="0"/>
                </a:rPr>
                <a:t>Awarded </a:t>
              </a:r>
              <a:r>
                <a:rPr lang="en-US" sz="2000" b="1" dirty="0">
                  <a:solidFill>
                    <a:schemeClr val="tx1"/>
                  </a:solidFill>
                  <a:latin typeface="Times New Roman" panose="02020603050405020304" pitchFamily="18" charset="0"/>
                  <a:cs typeface="Times New Roman" panose="02020603050405020304" pitchFamily="18" charset="0"/>
                </a:rPr>
                <a:t>Best Academician</a:t>
              </a:r>
              <a:r>
                <a:rPr lang="en-US" sz="2000" dirty="0">
                  <a:solidFill>
                    <a:schemeClr val="tx1"/>
                  </a:solidFill>
                  <a:latin typeface="Times New Roman" panose="02020603050405020304" pitchFamily="18" charset="0"/>
                  <a:cs typeface="Times New Roman" panose="02020603050405020304" pitchFamily="18" charset="0"/>
                </a:rPr>
                <a:t>.</a:t>
              </a:r>
              <a:endParaRPr lang="en-IN" sz="2000" dirty="0">
                <a:solidFill>
                  <a:schemeClr val="tx1"/>
                </a:solidFill>
                <a:latin typeface="Times New Roman" panose="02020603050405020304" pitchFamily="18" charset="0"/>
                <a:cs typeface="Times New Roman" panose="02020603050405020304" pitchFamily="18" charset="0"/>
              </a:endParaRPr>
            </a:p>
            <a:p>
              <a:pPr marL="0" lvl="0" indent="0" algn="ctr" defTabSz="889000">
                <a:lnSpc>
                  <a:spcPct val="90000"/>
                </a:lnSpc>
                <a:spcBef>
                  <a:spcPct val="0"/>
                </a:spcBef>
                <a:spcAft>
                  <a:spcPct val="35000"/>
                </a:spcAft>
                <a:buNone/>
              </a:pPr>
              <a:endParaRPr lang="en-US" sz="2000" b="1" kern="1200" dirty="0">
                <a:solidFill>
                  <a:schemeClr val="tx1"/>
                </a:solidFill>
                <a:latin typeface="Times New Roman" panose="02020603050405020304" pitchFamily="18" charset="0"/>
                <a:cs typeface="Times New Roman" panose="02020603050405020304" pitchFamily="18" charset="0"/>
              </a:endParaRPr>
            </a:p>
          </p:txBody>
        </p:sp>
      </p:grpSp>
      <p:graphicFrame>
        <p:nvGraphicFramePr>
          <p:cNvPr id="12" name="Diagram 11">
            <a:extLst>
              <a:ext uri="{FF2B5EF4-FFF2-40B4-BE49-F238E27FC236}">
                <a16:creationId xmlns:a16="http://schemas.microsoft.com/office/drawing/2014/main" id="{867B4815-5EDB-AF3A-B8E4-4F712BA8940E}"/>
              </a:ext>
            </a:extLst>
          </p:cNvPr>
          <p:cNvGraphicFramePr/>
          <p:nvPr>
            <p:extLst>
              <p:ext uri="{D42A27DB-BD31-4B8C-83A1-F6EECF244321}">
                <p14:modId xmlns:p14="http://schemas.microsoft.com/office/powerpoint/2010/main" val="513954129"/>
              </p:ext>
            </p:extLst>
          </p:nvPr>
        </p:nvGraphicFramePr>
        <p:xfrm>
          <a:off x="2576366" y="80645"/>
          <a:ext cx="8128000" cy="6067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0" name="Group 29">
            <a:extLst>
              <a:ext uri="{FF2B5EF4-FFF2-40B4-BE49-F238E27FC236}">
                <a16:creationId xmlns:a16="http://schemas.microsoft.com/office/drawing/2014/main" id="{2DBFC943-7BF9-89E1-4DFC-955BA3CF9213}"/>
              </a:ext>
            </a:extLst>
          </p:cNvPr>
          <p:cNvGrpSpPr/>
          <p:nvPr/>
        </p:nvGrpSpPr>
        <p:grpSpPr>
          <a:xfrm>
            <a:off x="7442963" y="2340215"/>
            <a:ext cx="4217038" cy="1459840"/>
            <a:chOff x="5500835" y="2466210"/>
            <a:chExt cx="4217038" cy="1459840"/>
          </a:xfrm>
        </p:grpSpPr>
        <p:grpSp>
          <p:nvGrpSpPr>
            <p:cNvPr id="26" name="Group 25">
              <a:extLst>
                <a:ext uri="{FF2B5EF4-FFF2-40B4-BE49-F238E27FC236}">
                  <a16:creationId xmlns:a16="http://schemas.microsoft.com/office/drawing/2014/main" id="{14DCDD02-40FB-8BB2-6C03-5A6BDAEE65FC}"/>
                </a:ext>
              </a:extLst>
            </p:cNvPr>
            <p:cNvGrpSpPr/>
            <p:nvPr/>
          </p:nvGrpSpPr>
          <p:grpSpPr>
            <a:xfrm>
              <a:off x="5500835" y="2466210"/>
              <a:ext cx="4114800" cy="1459840"/>
              <a:chOff x="0" y="843768"/>
              <a:chExt cx="2404811" cy="1459840"/>
            </a:xfrm>
          </p:grpSpPr>
          <p:sp>
            <p:nvSpPr>
              <p:cNvPr id="27" name="Oval 26">
                <a:extLst>
                  <a:ext uri="{FF2B5EF4-FFF2-40B4-BE49-F238E27FC236}">
                    <a16:creationId xmlns:a16="http://schemas.microsoft.com/office/drawing/2014/main" id="{D060A234-87F0-9703-B4CA-CE613173A3DE}"/>
                  </a:ext>
                </a:extLst>
              </p:cNvPr>
              <p:cNvSpPr/>
              <p:nvPr/>
            </p:nvSpPr>
            <p:spPr>
              <a:xfrm>
                <a:off x="0" y="843768"/>
                <a:ext cx="2404811" cy="1459840"/>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a:lstStyle/>
              <a:p>
                <a:endParaRPr lang="en-IN"/>
              </a:p>
            </p:txBody>
          </p:sp>
          <p:sp>
            <p:nvSpPr>
              <p:cNvPr id="28" name="Oval 4">
                <a:extLst>
                  <a:ext uri="{FF2B5EF4-FFF2-40B4-BE49-F238E27FC236}">
                    <a16:creationId xmlns:a16="http://schemas.microsoft.com/office/drawing/2014/main" id="{C9B4D1CD-4437-6C67-D901-2B0BB6C84369}"/>
                  </a:ext>
                </a:extLst>
              </p:cNvPr>
              <p:cNvSpPr txBox="1"/>
              <p:nvPr/>
            </p:nvSpPr>
            <p:spPr>
              <a:xfrm>
                <a:off x="352176" y="1057557"/>
                <a:ext cx="1700459" cy="1032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tx1"/>
                  </a:solidFill>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01526DCF-03B5-C3BD-2ED9-FA50A280F49D}"/>
                </a:ext>
              </a:extLst>
            </p:cNvPr>
            <p:cNvSpPr txBox="1"/>
            <p:nvPr/>
          </p:nvSpPr>
          <p:spPr>
            <a:xfrm>
              <a:off x="6111608" y="2595965"/>
              <a:ext cx="3606265" cy="1200329"/>
            </a:xfrm>
            <a:prstGeom prst="rect">
              <a:avLst/>
            </a:prstGeom>
            <a:noFill/>
          </p:spPr>
          <p:txBody>
            <a:bodyPr wrap="square">
              <a:spAutoFit/>
            </a:bodyPr>
            <a:lstStyle/>
            <a:p>
              <a:pPr marL="285750" indent="-28575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Prof. P. Rajesh Kumar  </a:t>
              </a:r>
            </a:p>
            <a:p>
              <a:r>
                <a:rPr lang="en-US" dirty="0">
                  <a:latin typeface="Times New Roman" panose="02020603050405020304" pitchFamily="18" charset="0"/>
                  <a:cs typeface="Times New Roman" panose="02020603050405020304" pitchFamily="18" charset="0"/>
                </a:rPr>
                <a:t>     Awarded </a:t>
              </a:r>
              <a:r>
                <a:rPr lang="en-US" b="1" dirty="0">
                  <a:latin typeface="Times New Roman" panose="02020603050405020304" pitchFamily="18" charset="0"/>
                  <a:cs typeface="Times New Roman" panose="02020603050405020304" pitchFamily="18" charset="0"/>
                </a:rPr>
                <a:t>Best Academician.</a:t>
              </a: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Awarded </a:t>
              </a:r>
              <a:r>
                <a:rPr lang="en-US" b="1" dirty="0">
                  <a:latin typeface="Times New Roman" panose="02020603050405020304" pitchFamily="18" charset="0"/>
                  <a:cs typeface="Times New Roman" panose="02020603050405020304" pitchFamily="18" charset="0"/>
                </a:rPr>
                <a:t>Best Teacher of India Award</a:t>
              </a:r>
              <a:r>
                <a:rPr lang="en-US" dirty="0">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91572E57-4853-A65A-DDD1-6D65626C9EC5}"/>
              </a:ext>
            </a:extLst>
          </p:cNvPr>
          <p:cNvGrpSpPr/>
          <p:nvPr/>
        </p:nvGrpSpPr>
        <p:grpSpPr>
          <a:xfrm>
            <a:off x="189507" y="3661760"/>
            <a:ext cx="5566400" cy="2199541"/>
            <a:chOff x="314636" y="4404930"/>
            <a:chExt cx="5566400" cy="2199541"/>
          </a:xfrm>
        </p:grpSpPr>
        <p:pic>
          <p:nvPicPr>
            <p:cNvPr id="18" name="Picture 17">
              <a:extLst>
                <a:ext uri="{FF2B5EF4-FFF2-40B4-BE49-F238E27FC236}">
                  <a16:creationId xmlns:a16="http://schemas.microsoft.com/office/drawing/2014/main" id="{79B289F9-0112-385E-EF2A-149EC09BF1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636" y="4404930"/>
              <a:ext cx="1928050" cy="2199541"/>
            </a:xfrm>
            <a:prstGeom prst="rect">
              <a:avLst/>
            </a:prstGeom>
            <a:ln w="88900" cap="sq" cmpd="thickThin">
              <a:solidFill>
                <a:srgbClr val="000000"/>
              </a:solidFill>
              <a:prstDash val="solid"/>
              <a:miter lim="800000"/>
            </a:ln>
            <a:effectLst>
              <a:innerShdw blurRad="76200">
                <a:srgbClr val="000000"/>
              </a:innerShdw>
            </a:effectLst>
          </p:spPr>
        </p:pic>
        <p:sp>
          <p:nvSpPr>
            <p:cNvPr id="31" name="Oval 30">
              <a:extLst>
                <a:ext uri="{FF2B5EF4-FFF2-40B4-BE49-F238E27FC236}">
                  <a16:creationId xmlns:a16="http://schemas.microsoft.com/office/drawing/2014/main" id="{D9A0EB85-1755-B9C1-87A3-530E551A1281}"/>
                </a:ext>
              </a:extLst>
            </p:cNvPr>
            <p:cNvSpPr/>
            <p:nvPr/>
          </p:nvSpPr>
          <p:spPr>
            <a:xfrm>
              <a:off x="2324837" y="4831517"/>
              <a:ext cx="3556199" cy="1137953"/>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a:lstStyle/>
            <a:p>
              <a:r>
                <a:rPr lang="en-US" dirty="0">
                  <a:solidFill>
                    <a:schemeClr val="tx1"/>
                  </a:solidFill>
                  <a:latin typeface="Times New Roman" panose="02020603050405020304" pitchFamily="18" charset="0"/>
                  <a:cs typeface="Times New Roman" panose="02020603050405020304" pitchFamily="18" charset="0"/>
                </a:rPr>
                <a:t>Prof. P. </a:t>
              </a:r>
              <a:r>
                <a:rPr lang="en-US" dirty="0" err="1">
                  <a:solidFill>
                    <a:schemeClr val="tx1"/>
                  </a:solidFill>
                  <a:latin typeface="Times New Roman" panose="02020603050405020304" pitchFamily="18" charset="0"/>
                  <a:cs typeface="Times New Roman" panose="02020603050405020304" pitchFamily="18" charset="0"/>
                </a:rPr>
                <a:t>Mallikarjuna</a:t>
              </a:r>
              <a:r>
                <a:rPr lang="en-US" dirty="0">
                  <a:solidFill>
                    <a:schemeClr val="tx1"/>
                  </a:solidFill>
                  <a:latin typeface="Times New Roman" panose="02020603050405020304" pitchFamily="18" charset="0"/>
                  <a:cs typeface="Times New Roman" panose="02020603050405020304" pitchFamily="18" charset="0"/>
                </a:rPr>
                <a:t>  Rao Awarded </a:t>
              </a:r>
              <a:r>
                <a:rPr lang="en-US" b="1" dirty="0">
                  <a:solidFill>
                    <a:schemeClr val="tx1"/>
                  </a:solidFill>
                  <a:latin typeface="Times New Roman" panose="02020603050405020304" pitchFamily="18" charset="0"/>
                  <a:cs typeface="Times New Roman" panose="02020603050405020304" pitchFamily="18" charset="0"/>
                </a:rPr>
                <a:t>Best Ph.D</a:t>
              </a:r>
              <a:r>
                <a:rPr lang="en-US" dirty="0">
                  <a:solidFill>
                    <a:schemeClr val="tx1"/>
                  </a:solidFill>
                  <a:latin typeface="Times New Roman" panose="02020603050405020304" pitchFamily="18" charset="0"/>
                  <a:cs typeface="Times New Roman" panose="02020603050405020304" pitchFamily="18" charset="0"/>
                </a:rPr>
                <a:t>.</a:t>
              </a:r>
              <a:endParaRPr lang="en-IN" dirty="0">
                <a:solidFill>
                  <a:schemeClr val="tx1"/>
                </a:solidFill>
                <a:latin typeface="Times New Roman" panose="02020603050405020304" pitchFamily="18" charset="0"/>
                <a:cs typeface="Times New Roman" panose="02020603050405020304" pitchFamily="18" charset="0"/>
              </a:endParaRPr>
            </a:p>
            <a:p>
              <a:endParaRPr lang="en-IN" dirty="0"/>
            </a:p>
          </p:txBody>
        </p:sp>
      </p:grpSp>
      <p:grpSp>
        <p:nvGrpSpPr>
          <p:cNvPr id="33" name="Group 32">
            <a:extLst>
              <a:ext uri="{FF2B5EF4-FFF2-40B4-BE49-F238E27FC236}">
                <a16:creationId xmlns:a16="http://schemas.microsoft.com/office/drawing/2014/main" id="{6A0AA534-D134-342F-4047-1C884C82C7EF}"/>
              </a:ext>
            </a:extLst>
          </p:cNvPr>
          <p:cNvGrpSpPr/>
          <p:nvPr/>
        </p:nvGrpSpPr>
        <p:grpSpPr>
          <a:xfrm>
            <a:off x="8610600" y="4866032"/>
            <a:ext cx="3238100" cy="1360562"/>
            <a:chOff x="5500835" y="2466210"/>
            <a:chExt cx="4217038" cy="1459840"/>
          </a:xfrm>
        </p:grpSpPr>
        <p:grpSp>
          <p:nvGrpSpPr>
            <p:cNvPr id="34" name="Group 33">
              <a:extLst>
                <a:ext uri="{FF2B5EF4-FFF2-40B4-BE49-F238E27FC236}">
                  <a16:creationId xmlns:a16="http://schemas.microsoft.com/office/drawing/2014/main" id="{FD4727BE-B4EE-B43F-7BCB-68AC521CDAB6}"/>
                </a:ext>
              </a:extLst>
            </p:cNvPr>
            <p:cNvGrpSpPr/>
            <p:nvPr/>
          </p:nvGrpSpPr>
          <p:grpSpPr>
            <a:xfrm>
              <a:off x="5500835" y="2466210"/>
              <a:ext cx="4114800" cy="1459840"/>
              <a:chOff x="0" y="843768"/>
              <a:chExt cx="2404811" cy="1459840"/>
            </a:xfrm>
          </p:grpSpPr>
          <p:sp>
            <p:nvSpPr>
              <p:cNvPr id="36" name="Oval 35">
                <a:extLst>
                  <a:ext uri="{FF2B5EF4-FFF2-40B4-BE49-F238E27FC236}">
                    <a16:creationId xmlns:a16="http://schemas.microsoft.com/office/drawing/2014/main" id="{DACE6FA9-BD80-27EB-9834-596CA94F5193}"/>
                  </a:ext>
                </a:extLst>
              </p:cNvPr>
              <p:cNvSpPr/>
              <p:nvPr/>
            </p:nvSpPr>
            <p:spPr>
              <a:xfrm>
                <a:off x="0" y="843768"/>
                <a:ext cx="2404811" cy="1459840"/>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a:lstStyle/>
              <a:p>
                <a:endParaRPr lang="en-IN"/>
              </a:p>
            </p:txBody>
          </p:sp>
          <p:sp>
            <p:nvSpPr>
              <p:cNvPr id="37" name="Oval 4">
                <a:extLst>
                  <a:ext uri="{FF2B5EF4-FFF2-40B4-BE49-F238E27FC236}">
                    <a16:creationId xmlns:a16="http://schemas.microsoft.com/office/drawing/2014/main" id="{583C2B1B-28C0-EAD4-41CC-C90055170C9D}"/>
                  </a:ext>
                </a:extLst>
              </p:cNvPr>
              <p:cNvSpPr txBox="1"/>
              <p:nvPr/>
            </p:nvSpPr>
            <p:spPr>
              <a:xfrm>
                <a:off x="352176" y="1057557"/>
                <a:ext cx="1700459" cy="1032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tx1"/>
                  </a:solidFill>
                  <a:latin typeface="Times New Roman" panose="02020603050405020304" pitchFamily="18" charset="0"/>
                  <a:cs typeface="Times New Roman" panose="02020603050405020304" pitchFamily="18" charset="0"/>
                </a:endParaRPr>
              </a:p>
            </p:txBody>
          </p:sp>
        </p:grpSp>
        <p:sp>
          <p:nvSpPr>
            <p:cNvPr id="35" name="TextBox 34">
              <a:extLst>
                <a:ext uri="{FF2B5EF4-FFF2-40B4-BE49-F238E27FC236}">
                  <a16:creationId xmlns:a16="http://schemas.microsoft.com/office/drawing/2014/main" id="{38DCCDBE-749E-82A0-AE1E-9BD4E8255CA8}"/>
                </a:ext>
              </a:extLst>
            </p:cNvPr>
            <p:cNvSpPr txBox="1"/>
            <p:nvPr/>
          </p:nvSpPr>
          <p:spPr>
            <a:xfrm>
              <a:off x="6111608" y="2595965"/>
              <a:ext cx="3606265" cy="923330"/>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Former Prof. GSN. Raju </a:t>
              </a:r>
            </a:p>
            <a:p>
              <a:r>
                <a:rPr lang="en-US" dirty="0">
                  <a:latin typeface="Times New Roman" panose="02020603050405020304" pitchFamily="18" charset="0"/>
                  <a:cs typeface="Times New Roman" panose="02020603050405020304" pitchFamily="18" charset="0"/>
                </a:rPr>
                <a:t>Awarded </a:t>
              </a:r>
              <a:r>
                <a:rPr lang="en-US" b="1" dirty="0">
                  <a:latin typeface="Times New Roman" panose="02020603050405020304" pitchFamily="18" charset="0"/>
                  <a:cs typeface="Times New Roman" panose="02020603050405020304" pitchFamily="18" charset="0"/>
                </a:rPr>
                <a:t>State Best Techer, Best Academician &amp; Best Researcher.</a:t>
              </a:r>
              <a:endParaRPr lang="en-IN" b="1" dirty="0">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29E5472E-E94E-3E4B-6AA1-73BE0A17DE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42532" y="2330486"/>
            <a:ext cx="1518821" cy="209713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81556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11</a:t>
            </a:fld>
            <a:endParaRPr lang="en-IN"/>
          </a:p>
        </p:txBody>
      </p:sp>
      <p:graphicFrame>
        <p:nvGraphicFramePr>
          <p:cNvPr id="2" name="Table 1">
            <a:extLst>
              <a:ext uri="{FF2B5EF4-FFF2-40B4-BE49-F238E27FC236}">
                <a16:creationId xmlns:a16="http://schemas.microsoft.com/office/drawing/2014/main" id="{8FE9AB1B-D517-7679-D448-7ACB4F0EA86E}"/>
              </a:ext>
            </a:extLst>
          </p:cNvPr>
          <p:cNvGraphicFramePr>
            <a:graphicFrameLocks noGrp="1"/>
          </p:cNvGraphicFramePr>
          <p:nvPr>
            <p:extLst>
              <p:ext uri="{D42A27DB-BD31-4B8C-83A1-F6EECF244321}">
                <p14:modId xmlns:p14="http://schemas.microsoft.com/office/powerpoint/2010/main" val="2932730767"/>
              </p:ext>
            </p:extLst>
          </p:nvPr>
        </p:nvGraphicFramePr>
        <p:xfrm>
          <a:off x="740664" y="891477"/>
          <a:ext cx="10259567" cy="4685219"/>
        </p:xfrm>
        <a:graphic>
          <a:graphicData uri="http://schemas.openxmlformats.org/drawingml/2006/table">
            <a:tbl>
              <a:tblPr firstRow="1" firstCol="1" bandRow="1">
                <a:tableStyleId>{7DF18680-E054-41AD-8BC1-D1AEF772440D}</a:tableStyleId>
              </a:tblPr>
              <a:tblGrid>
                <a:gridCol w="619469">
                  <a:extLst>
                    <a:ext uri="{9D8B030D-6E8A-4147-A177-3AD203B41FA5}">
                      <a16:colId xmlns:a16="http://schemas.microsoft.com/office/drawing/2014/main" val="20000"/>
                    </a:ext>
                  </a:extLst>
                </a:gridCol>
                <a:gridCol w="2382566">
                  <a:extLst>
                    <a:ext uri="{9D8B030D-6E8A-4147-A177-3AD203B41FA5}">
                      <a16:colId xmlns:a16="http://schemas.microsoft.com/office/drawing/2014/main" val="20001"/>
                    </a:ext>
                  </a:extLst>
                </a:gridCol>
                <a:gridCol w="1497183">
                  <a:extLst>
                    <a:ext uri="{9D8B030D-6E8A-4147-A177-3AD203B41FA5}">
                      <a16:colId xmlns:a16="http://schemas.microsoft.com/office/drawing/2014/main" val="20002"/>
                    </a:ext>
                  </a:extLst>
                </a:gridCol>
                <a:gridCol w="2791359">
                  <a:extLst>
                    <a:ext uri="{9D8B030D-6E8A-4147-A177-3AD203B41FA5}">
                      <a16:colId xmlns:a16="http://schemas.microsoft.com/office/drawing/2014/main" val="20003"/>
                    </a:ext>
                  </a:extLst>
                </a:gridCol>
                <a:gridCol w="1332239">
                  <a:extLst>
                    <a:ext uri="{9D8B030D-6E8A-4147-A177-3AD203B41FA5}">
                      <a16:colId xmlns:a16="http://schemas.microsoft.com/office/drawing/2014/main" val="20004"/>
                    </a:ext>
                  </a:extLst>
                </a:gridCol>
                <a:gridCol w="1636751">
                  <a:extLst>
                    <a:ext uri="{9D8B030D-6E8A-4147-A177-3AD203B41FA5}">
                      <a16:colId xmlns:a16="http://schemas.microsoft.com/office/drawing/2014/main" val="3537573280"/>
                    </a:ext>
                  </a:extLst>
                </a:gridCol>
              </a:tblGrid>
              <a:tr h="736053">
                <a:tc>
                  <a:txBody>
                    <a:bodyPr/>
                    <a:lstStyle/>
                    <a:p>
                      <a:r>
                        <a:rPr lang="en-US" sz="1400" dirty="0" err="1">
                          <a:effectLst/>
                          <a:latin typeface="Times New Roman" panose="02020603050405020304" pitchFamily="18" charset="0"/>
                          <a:cs typeface="Times New Roman" panose="02020603050405020304" pitchFamily="18" charset="0"/>
                        </a:rPr>
                        <a:t>S.No</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Name</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Qualification</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Research Areas</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Designation</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Experience</a:t>
                      </a:r>
                    </a:p>
                  </a:txBody>
                  <a:tcPr marL="48111" marR="48111" marT="0" marB="0" anchor="ctr"/>
                </a:tc>
                <a:extLst>
                  <a:ext uri="{0D108BD9-81ED-4DB2-BD59-A6C34878D82A}">
                    <a16:rowId xmlns:a16="http://schemas.microsoft.com/office/drawing/2014/main" val="10000"/>
                  </a:ext>
                </a:extLst>
              </a:tr>
              <a:tr h="444850">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a:t>
                      </a:r>
                    </a:p>
                  </a:txBody>
                  <a:tcPr marL="48111" marR="48111" marT="0" marB="0" anchor="ctr"/>
                </a:tc>
                <a:tc>
                  <a:txBody>
                    <a:bodyPr/>
                    <a:lstStyle/>
                    <a:p>
                      <a:pPr lvl="0" algn="ctr"/>
                      <a:r>
                        <a:rPr lang="en-US" sz="1400" dirty="0">
                          <a:effectLst/>
                          <a:latin typeface="Times New Roman" panose="02020603050405020304" pitchFamily="18" charset="0"/>
                          <a:cs typeface="Times New Roman" panose="02020603050405020304" pitchFamily="18" charset="0"/>
                          <a:hlinkClick r:id="rId2"/>
                        </a:rPr>
                        <a:t>Dr. G. </a:t>
                      </a:r>
                      <a:r>
                        <a:rPr lang="en-US" sz="1400" dirty="0" err="1">
                          <a:effectLst/>
                          <a:latin typeface="Times New Roman" panose="02020603050405020304" pitchFamily="18" charset="0"/>
                          <a:cs typeface="Times New Roman" panose="02020603050405020304" pitchFamily="18" charset="0"/>
                          <a:hlinkClick r:id="rId2"/>
                        </a:rPr>
                        <a:t>Sashibhushana</a:t>
                      </a:r>
                      <a:r>
                        <a:rPr lang="en-US" sz="1400" dirty="0">
                          <a:effectLst/>
                          <a:latin typeface="Times New Roman" panose="02020603050405020304" pitchFamily="18" charset="0"/>
                          <a:cs typeface="Times New Roman" panose="02020603050405020304" pitchFamily="18" charset="0"/>
                          <a:hlinkClick r:id="rId2"/>
                        </a:rPr>
                        <a:t> Rao</a:t>
                      </a:r>
                      <a:endParaRPr lang="en-IN" sz="1400" dirty="0">
                        <a:effectLst/>
                        <a:latin typeface="Times New Roman" panose="02020603050405020304" pitchFamily="18"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GPS</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Sr. Professor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17 Years</a:t>
                      </a:r>
                    </a:p>
                  </a:txBody>
                  <a:tcPr marL="48111" marR="48111" marT="0" marB="0" anchor="ctr"/>
                </a:tc>
                <a:extLst>
                  <a:ext uri="{0D108BD9-81ED-4DB2-BD59-A6C34878D82A}">
                    <a16:rowId xmlns:a16="http://schemas.microsoft.com/office/drawing/2014/main" val="10001"/>
                  </a:ext>
                </a:extLst>
              </a:tr>
              <a:tr h="533666">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a:t>
                      </a:r>
                    </a:p>
                  </a:txBody>
                  <a:tcPr marL="48111" marR="48111" marT="0" marB="0" anchor="ctr"/>
                </a:tc>
                <a:tc>
                  <a:txBody>
                    <a:bodyPr/>
                    <a:lstStyle/>
                    <a:p>
                      <a:pPr lvl="0" algn="ctr"/>
                      <a:r>
                        <a:rPr lang="en-US" sz="1400" dirty="0">
                          <a:effectLst/>
                          <a:latin typeface="Times New Roman" panose="02020603050405020304" pitchFamily="18" charset="0"/>
                          <a:cs typeface="Times New Roman" panose="02020603050405020304" pitchFamily="18" charset="0"/>
                          <a:hlinkClick r:id="rId3"/>
                        </a:rPr>
                        <a:t>Dr. P. Rajesh Kumar</a:t>
                      </a:r>
                      <a:endParaRPr lang="en-IN" sz="1400" dirty="0">
                        <a:effectLst/>
                        <a:latin typeface="Times New Roman" panose="02020603050405020304" pitchFamily="18"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Radar Signal Processing</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Professor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27 Years</a:t>
                      </a:r>
                    </a:p>
                  </a:txBody>
                  <a:tcPr marL="48111" marR="48111" marT="0" marB="0" anchor="ctr"/>
                </a:tc>
                <a:extLst>
                  <a:ext uri="{0D108BD9-81ED-4DB2-BD59-A6C34878D82A}">
                    <a16:rowId xmlns:a16="http://schemas.microsoft.com/office/drawing/2014/main" val="10002"/>
                  </a:ext>
                </a:extLst>
              </a:tr>
              <a:tr h="821650">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a:t>
                      </a:r>
                    </a:p>
                  </a:txBody>
                  <a:tcPr marL="48111" marR="48111" marT="0" marB="0" anchor="ctr"/>
                </a:tc>
                <a:tc>
                  <a:txBody>
                    <a:bodyPr/>
                    <a:lstStyle/>
                    <a:p>
                      <a:pPr lvl="0" algn="ctr"/>
                      <a:r>
                        <a:rPr lang="en-US" sz="1400" dirty="0">
                          <a:effectLst/>
                          <a:latin typeface="Times New Roman" panose="02020603050405020304" pitchFamily="18" charset="0"/>
                          <a:cs typeface="Times New Roman" panose="02020603050405020304" pitchFamily="18" charset="0"/>
                          <a:hlinkClick r:id="rId4"/>
                        </a:rPr>
                        <a:t>Dr. P. Mallikarjuna Rao</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Antennas arrays, EMI/EMC, Modern Communication technology</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Professor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ea typeface="Verdana" panose="020B0604030504040204" pitchFamily="34" charset="0"/>
                          <a:cs typeface="Times New Roman" panose="02020603050405020304" pitchFamily="18" charset="0"/>
                        </a:rPr>
                        <a:t>32 Years</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extLst>
                  <a:ext uri="{0D108BD9-81ED-4DB2-BD59-A6C34878D82A}">
                    <a16:rowId xmlns:a16="http://schemas.microsoft.com/office/drawing/2014/main" val="235865399"/>
                  </a:ext>
                </a:extLst>
              </a:tr>
              <a:tr h="802841">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a:t>
                      </a:r>
                    </a:p>
                  </a:txBody>
                  <a:tcPr marL="48111" marR="48111" marT="0" marB="0" anchor="ctr"/>
                </a:tc>
                <a:tc>
                  <a:txBody>
                    <a:bodyPr/>
                    <a:lstStyle/>
                    <a:p>
                      <a:pPr lvl="0" algn="ctr"/>
                      <a:r>
                        <a:rPr lang="en-US" sz="1400" dirty="0">
                          <a:effectLst/>
                          <a:latin typeface="Times New Roman" panose="02020603050405020304" pitchFamily="18" charset="0"/>
                          <a:cs typeface="Times New Roman" panose="02020603050405020304" pitchFamily="18" charset="0"/>
                          <a:hlinkClick r:id="rId5"/>
                        </a:rPr>
                        <a:t>Dr. P. V. Sridevi</a:t>
                      </a:r>
                      <a:endParaRPr lang="en-IN" sz="1400" dirty="0">
                        <a:effectLst/>
                        <a:latin typeface="Times New Roman" panose="02020603050405020304" pitchFamily="18"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Microwave, Communications, Planar array, VLSI.</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Professor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35 Years</a:t>
                      </a:r>
                    </a:p>
                  </a:txBody>
                  <a:tcPr marL="48111" marR="48111" marT="0" marB="0" anchor="ctr"/>
                </a:tc>
                <a:extLst>
                  <a:ext uri="{0D108BD9-81ED-4DB2-BD59-A6C34878D82A}">
                    <a16:rowId xmlns:a16="http://schemas.microsoft.com/office/drawing/2014/main" val="10003"/>
                  </a:ext>
                </a:extLst>
              </a:tr>
              <a:tr h="72354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5</a:t>
                      </a:r>
                    </a:p>
                  </a:txBody>
                  <a:tcPr marL="48111" marR="48111" marT="0" marB="0" anchor="ctr"/>
                </a:tc>
                <a:tc>
                  <a:txBody>
                    <a:bodyPr/>
                    <a:lstStyle/>
                    <a:p>
                      <a:pPr lvl="0" algn="ctr"/>
                      <a:r>
                        <a:rPr lang="en-US" sz="1400" dirty="0">
                          <a:effectLst/>
                          <a:latin typeface="Times New Roman" panose="02020603050405020304" pitchFamily="18" charset="0"/>
                          <a:cs typeface="Times New Roman" panose="02020603050405020304" pitchFamily="18" charset="0"/>
                          <a:hlinkClick r:id="rId6"/>
                        </a:rPr>
                        <a:t>Dr. M. Satya Anuradha</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Antenna Arrays (PLANAR),</a:t>
                      </a:r>
                    </a:p>
                    <a:p>
                      <a:pPr algn="ctr"/>
                      <a:r>
                        <a:rPr lang="en-US" sz="1400" dirty="0">
                          <a:effectLst/>
                          <a:latin typeface="Times New Roman" panose="02020603050405020304" pitchFamily="18" charset="0"/>
                          <a:ea typeface="Verdana" panose="020B0604030504040204" pitchFamily="34" charset="0"/>
                          <a:cs typeface="Times New Roman" panose="02020603050405020304" pitchFamily="18" charset="0"/>
                        </a:rPr>
                        <a:t>Communications</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Professor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25 Years</a:t>
                      </a:r>
                    </a:p>
                  </a:txBody>
                  <a:tcPr marL="48111" marR="48111" marT="0" marB="0" anchor="ctr"/>
                </a:tc>
                <a:extLst>
                  <a:ext uri="{0D108BD9-81ED-4DB2-BD59-A6C34878D82A}">
                    <a16:rowId xmlns:a16="http://schemas.microsoft.com/office/drawing/2014/main" val="10004"/>
                  </a:ext>
                </a:extLst>
              </a:tr>
              <a:tr h="622611">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6</a:t>
                      </a:r>
                    </a:p>
                  </a:txBody>
                  <a:tcPr marL="48111" marR="48111" marT="0" marB="0" anchor="ctr"/>
                </a:tc>
                <a:tc>
                  <a:txBody>
                    <a:bodyPr/>
                    <a:lstStyle/>
                    <a:p>
                      <a:pPr lvl="0" algn="ctr"/>
                      <a:r>
                        <a:rPr lang="en-US" sz="1400" dirty="0">
                          <a:effectLst/>
                          <a:latin typeface="Times New Roman" panose="02020603050405020304" pitchFamily="18" charset="0"/>
                          <a:cs typeface="Times New Roman" panose="02020603050405020304" pitchFamily="18" charset="0"/>
                          <a:hlinkClick r:id="rId7"/>
                        </a:rPr>
                        <a:t>Dr. S. Aruna</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Antenna Arrays, Planar &amp; </a:t>
                      </a:r>
                    </a:p>
                    <a:p>
                      <a:pPr algn="ctr"/>
                      <a:r>
                        <a:rPr lang="en-US" sz="1400" dirty="0">
                          <a:effectLst/>
                          <a:latin typeface="Times New Roman" panose="02020603050405020304" pitchFamily="18" charset="0"/>
                          <a:cs typeface="Times New Roman" panose="02020603050405020304" pitchFamily="18" charset="0"/>
                        </a:rPr>
                        <a:t>co-planar</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Associate Professor</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17 Years</a:t>
                      </a:r>
                    </a:p>
                  </a:txBody>
                  <a:tcPr marL="48111" marR="48111" marT="0" marB="0" anchor="ct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089BE8AA-888D-BEAF-2E37-A89FF73E9BCA}"/>
              </a:ext>
            </a:extLst>
          </p:cNvPr>
          <p:cNvSpPr txBox="1"/>
          <p:nvPr/>
        </p:nvSpPr>
        <p:spPr>
          <a:xfrm>
            <a:off x="202932" y="31749"/>
            <a:ext cx="3590223"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Teachers Profile</a:t>
            </a:r>
            <a:endParaRPr lang="en-IN" sz="2800" b="1"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18367D-35E7-F1EF-DD04-EB3C2E1896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B14608-F1ED-F754-623B-FC3B6D2F4FCE}"/>
              </a:ext>
            </a:extLst>
          </p:cNvPr>
          <p:cNvSpPr txBox="1"/>
          <p:nvPr/>
        </p:nvSpPr>
        <p:spPr>
          <a:xfrm>
            <a:off x="232609" y="5781857"/>
            <a:ext cx="11323117" cy="369332"/>
          </a:xfrm>
          <a:prstGeom prst="rect">
            <a:avLst/>
          </a:prstGeom>
          <a:noFill/>
        </p:spPr>
        <p:txBody>
          <a:bodyPr wrap="square" rtlCol="0">
            <a:spAutoFit/>
          </a:bodyPr>
          <a:lstStyle/>
          <a:p>
            <a:pPr marL="285750" indent="-285750">
              <a:buFont typeface="Wingdings" panose="05000000000000000000" pitchFamily="2" charset="2"/>
              <a:buChar char="v"/>
            </a:pPr>
            <a:r>
              <a:rPr lang="en-IN" dirty="0">
                <a:latin typeface="Times New Roman" panose="02020603050405020304" pitchFamily="18" charset="0"/>
                <a:cs typeface="Times New Roman" panose="02020603050405020304" pitchFamily="18" charset="0"/>
              </a:rPr>
              <a:t>Overall on an average teachers are having more than 17 years of experience in the University.</a:t>
            </a:r>
          </a:p>
        </p:txBody>
      </p:sp>
    </p:spTree>
    <p:extLst>
      <p:ext uri="{BB962C8B-B14F-4D97-AF65-F5344CB8AC3E}">
        <p14:creationId xmlns:p14="http://schemas.microsoft.com/office/powerpoint/2010/main" val="3396920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12</a:t>
            </a:fld>
            <a:endParaRPr lang="en-IN"/>
          </a:p>
        </p:txBody>
      </p:sp>
      <p:graphicFrame>
        <p:nvGraphicFramePr>
          <p:cNvPr id="2" name="Table 1">
            <a:extLst>
              <a:ext uri="{FF2B5EF4-FFF2-40B4-BE49-F238E27FC236}">
                <a16:creationId xmlns:a16="http://schemas.microsoft.com/office/drawing/2014/main" id="{8FE9AB1B-D517-7679-D448-7ACB4F0EA86E}"/>
              </a:ext>
            </a:extLst>
          </p:cNvPr>
          <p:cNvGraphicFramePr>
            <a:graphicFrameLocks noGrp="1"/>
          </p:cNvGraphicFramePr>
          <p:nvPr>
            <p:extLst>
              <p:ext uri="{D42A27DB-BD31-4B8C-83A1-F6EECF244321}">
                <p14:modId xmlns:p14="http://schemas.microsoft.com/office/powerpoint/2010/main" val="222489510"/>
              </p:ext>
            </p:extLst>
          </p:nvPr>
        </p:nvGraphicFramePr>
        <p:xfrm>
          <a:off x="370091" y="678079"/>
          <a:ext cx="11070335" cy="5322077"/>
        </p:xfrm>
        <a:graphic>
          <a:graphicData uri="http://schemas.openxmlformats.org/drawingml/2006/table">
            <a:tbl>
              <a:tblPr firstRow="1" firstCol="1" bandRow="1">
                <a:tableStyleId>{7DF18680-E054-41AD-8BC1-D1AEF772440D}</a:tableStyleId>
              </a:tblPr>
              <a:tblGrid>
                <a:gridCol w="778313">
                  <a:extLst>
                    <a:ext uri="{9D8B030D-6E8A-4147-A177-3AD203B41FA5}">
                      <a16:colId xmlns:a16="http://schemas.microsoft.com/office/drawing/2014/main" val="20000"/>
                    </a:ext>
                  </a:extLst>
                </a:gridCol>
                <a:gridCol w="3150729">
                  <a:extLst>
                    <a:ext uri="{9D8B030D-6E8A-4147-A177-3AD203B41FA5}">
                      <a16:colId xmlns:a16="http://schemas.microsoft.com/office/drawing/2014/main" val="20001"/>
                    </a:ext>
                  </a:extLst>
                </a:gridCol>
                <a:gridCol w="2053490">
                  <a:extLst>
                    <a:ext uri="{9D8B030D-6E8A-4147-A177-3AD203B41FA5}">
                      <a16:colId xmlns:a16="http://schemas.microsoft.com/office/drawing/2014/main" val="20002"/>
                    </a:ext>
                  </a:extLst>
                </a:gridCol>
                <a:gridCol w="2886434">
                  <a:extLst>
                    <a:ext uri="{9D8B030D-6E8A-4147-A177-3AD203B41FA5}">
                      <a16:colId xmlns:a16="http://schemas.microsoft.com/office/drawing/2014/main" val="20003"/>
                    </a:ext>
                  </a:extLst>
                </a:gridCol>
                <a:gridCol w="2201369">
                  <a:extLst>
                    <a:ext uri="{9D8B030D-6E8A-4147-A177-3AD203B41FA5}">
                      <a16:colId xmlns:a16="http://schemas.microsoft.com/office/drawing/2014/main" val="20004"/>
                    </a:ext>
                  </a:extLst>
                </a:gridCol>
              </a:tblGrid>
              <a:tr h="589495">
                <a:tc>
                  <a:txBody>
                    <a:bodyPr/>
                    <a:lstStyle/>
                    <a:p>
                      <a:r>
                        <a:rPr lang="en-US" sz="1400" dirty="0" err="1">
                          <a:effectLst/>
                          <a:latin typeface="Times New Roman" panose="02020603050405020304" pitchFamily="18" charset="0"/>
                          <a:cs typeface="Times New Roman" panose="02020603050405020304" pitchFamily="18" charset="0"/>
                        </a:rPr>
                        <a:t>S.No</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Name</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Qualification</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Research Areas</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 Designation</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extLst>
                  <a:ext uri="{0D108BD9-81ED-4DB2-BD59-A6C34878D82A}">
                    <a16:rowId xmlns:a16="http://schemas.microsoft.com/office/drawing/2014/main" val="10000"/>
                  </a:ext>
                </a:extLst>
              </a:tr>
              <a:tr h="589495">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7</a:t>
                      </a:r>
                    </a:p>
                  </a:txBody>
                  <a:tcPr marL="48111" marR="48111" marT="0" marB="0"/>
                </a:tc>
                <a:tc>
                  <a:txBody>
                    <a:bodyPr/>
                    <a:lstStyle/>
                    <a:p>
                      <a:pPr lvl="0" algn="ctr"/>
                      <a:r>
                        <a:rPr lang="en-US" sz="1400" dirty="0">
                          <a:effectLst/>
                          <a:latin typeface="Times New Roman" panose="02020603050405020304" pitchFamily="18" charset="0"/>
                          <a:cs typeface="Times New Roman" panose="02020603050405020304" pitchFamily="18" charset="0"/>
                          <a:hlinkClick r:id="rId2"/>
                        </a:rPr>
                        <a:t>Dr. G.S.N Raju</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Antennas, EMI/EMC</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Emeritus Professor</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extLst>
                  <a:ext uri="{0D108BD9-81ED-4DB2-BD59-A6C34878D82A}">
                    <a16:rowId xmlns:a16="http://schemas.microsoft.com/office/drawing/2014/main" val="1141604696"/>
                  </a:ext>
                </a:extLst>
              </a:tr>
              <a:tr h="589495">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8</a:t>
                      </a:r>
                    </a:p>
                  </a:txBody>
                  <a:tcPr marL="48111" marR="48111" marT="0" marB="0"/>
                </a:tc>
                <a:tc>
                  <a:txBody>
                    <a:bodyPr/>
                    <a:lstStyle/>
                    <a:p>
                      <a:pPr lvl="0" algn="ctr"/>
                      <a:r>
                        <a:rPr lang="en-US" sz="1400" dirty="0">
                          <a:effectLst/>
                          <a:latin typeface="Times New Roman" panose="02020603050405020304" pitchFamily="18" charset="0"/>
                          <a:cs typeface="Times New Roman" panose="02020603050405020304" pitchFamily="18" charset="0"/>
                          <a:hlinkClick r:id="rId3"/>
                        </a:rPr>
                        <a:t>Dr. K.V.V.S. Reddy</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 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Signal Processing</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Honorary Professor</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extLst>
                  <a:ext uri="{0D108BD9-81ED-4DB2-BD59-A6C34878D82A}">
                    <a16:rowId xmlns:a16="http://schemas.microsoft.com/office/drawing/2014/main" val="10007"/>
                  </a:ext>
                </a:extLst>
              </a:tr>
              <a:tr h="589495">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9</a:t>
                      </a:r>
                    </a:p>
                  </a:txBody>
                  <a:tcPr marL="48111" marR="48111" marT="0" marB="0"/>
                </a:tc>
                <a:tc>
                  <a:txBody>
                    <a:bodyPr/>
                    <a:lstStyle/>
                    <a:p>
                      <a:pPr lvl="0" algn="ctr"/>
                      <a:r>
                        <a:rPr lang="en-US" sz="1400" dirty="0">
                          <a:effectLst/>
                          <a:latin typeface="Times New Roman" panose="02020603050405020304" pitchFamily="18" charset="0"/>
                          <a:cs typeface="Times New Roman" panose="02020603050405020304" pitchFamily="18" charset="0"/>
                          <a:hlinkClick r:id="rId4"/>
                        </a:rPr>
                        <a:t>Dr. V. </a:t>
                      </a:r>
                      <a:r>
                        <a:rPr lang="en-US" sz="1400" dirty="0" err="1">
                          <a:effectLst/>
                          <a:latin typeface="Times New Roman" panose="02020603050405020304" pitchFamily="18" charset="0"/>
                          <a:cs typeface="Times New Roman" panose="02020603050405020304" pitchFamily="18" charset="0"/>
                          <a:hlinkClick r:id="rId4"/>
                        </a:rPr>
                        <a:t>Malleswara</a:t>
                      </a:r>
                      <a:r>
                        <a:rPr lang="en-US" sz="1400" dirty="0">
                          <a:effectLst/>
                          <a:latin typeface="Times New Roman" panose="02020603050405020304" pitchFamily="18" charset="0"/>
                          <a:cs typeface="Times New Roman" panose="02020603050405020304" pitchFamily="18" charset="0"/>
                          <a:hlinkClick r:id="rId4"/>
                        </a:rPr>
                        <a:t> Rao</a:t>
                      </a:r>
                      <a:endParaRPr lang="en-IN" sz="1400" dirty="0">
                        <a:effectLst/>
                        <a:latin typeface="Times New Roman" panose="02020603050405020304" pitchFamily="18" charset="0"/>
                        <a:cs typeface="Times New Roman" panose="02020603050405020304" pitchFamily="18" charset="0"/>
                        <a:hlinkClick r:id="rId4"/>
                      </a:endParaRPr>
                    </a:p>
                    <a:p>
                      <a:pPr lvl="0" algn="ctr"/>
                      <a:r>
                        <a:rPr lang="en-US" sz="1400" dirty="0">
                          <a:effectLst/>
                          <a:latin typeface="Times New Roman" panose="02020603050405020304" pitchFamily="18" charset="0"/>
                          <a:cs typeface="Times New Roman" panose="02020603050405020304" pitchFamily="18" charset="0"/>
                          <a:hlinkClick r:id="rId4"/>
                        </a:rPr>
                        <a:t>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VLSI</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Adjunct Professor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extLst>
                  <a:ext uri="{0D108BD9-81ED-4DB2-BD59-A6C34878D82A}">
                    <a16:rowId xmlns:a16="http://schemas.microsoft.com/office/drawing/2014/main" val="10008"/>
                  </a:ext>
                </a:extLst>
              </a:tr>
              <a:tr h="589495">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10</a:t>
                      </a:r>
                    </a:p>
                  </a:txBody>
                  <a:tcPr marL="48111" marR="48111" marT="0" marB="0"/>
                </a:tc>
                <a:tc>
                  <a:txBody>
                    <a:bodyPr/>
                    <a:lstStyle/>
                    <a:p>
                      <a:pPr lvl="0" algn="ctr"/>
                      <a:r>
                        <a:rPr lang="en-US" sz="1400" dirty="0">
                          <a:effectLst/>
                          <a:latin typeface="Times New Roman" panose="02020603050405020304" pitchFamily="18" charset="0"/>
                          <a:cs typeface="Times New Roman" panose="02020603050405020304" pitchFamily="18" charset="0"/>
                          <a:hlinkClick r:id="rId5"/>
                        </a:rPr>
                        <a:t>Dr. G. </a:t>
                      </a:r>
                      <a:r>
                        <a:rPr lang="en-US" sz="1400" dirty="0" err="1">
                          <a:effectLst/>
                          <a:latin typeface="Times New Roman" panose="02020603050405020304" pitchFamily="18" charset="0"/>
                          <a:cs typeface="Times New Roman" panose="02020603050405020304" pitchFamily="18" charset="0"/>
                          <a:hlinkClick r:id="rId5"/>
                        </a:rPr>
                        <a:t>Rajeswara</a:t>
                      </a:r>
                      <a:r>
                        <a:rPr lang="en-US" sz="1400" dirty="0">
                          <a:effectLst/>
                          <a:latin typeface="Times New Roman" panose="02020603050405020304" pitchFamily="18" charset="0"/>
                          <a:cs typeface="Times New Roman" panose="02020603050405020304" pitchFamily="18" charset="0"/>
                          <a:hlinkClick r:id="rId5"/>
                        </a:rPr>
                        <a:t> Rao</a:t>
                      </a:r>
                      <a:endParaRPr lang="en-IN" sz="1400" dirty="0">
                        <a:effectLst/>
                        <a:latin typeface="Times New Roman" panose="02020603050405020304" pitchFamily="18"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Wireless Communication</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Adjunct Professor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extLst>
                  <a:ext uri="{0D108BD9-81ED-4DB2-BD59-A6C34878D82A}">
                    <a16:rowId xmlns:a16="http://schemas.microsoft.com/office/drawing/2014/main" val="10009"/>
                  </a:ext>
                </a:extLst>
              </a:tr>
              <a:tr h="589495">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11</a:t>
                      </a:r>
                    </a:p>
                  </a:txBody>
                  <a:tcPr marL="48111" marR="48111" marT="0" marB="0"/>
                </a:tc>
                <a:tc>
                  <a:txBody>
                    <a:bodyPr/>
                    <a:lstStyle/>
                    <a:p>
                      <a:pPr lvl="0" algn="ctr"/>
                      <a:r>
                        <a:rPr lang="en-US" sz="1400" dirty="0">
                          <a:effectLst/>
                          <a:latin typeface="Times New Roman" panose="02020603050405020304" pitchFamily="18" charset="0"/>
                          <a:cs typeface="Times New Roman" panose="02020603050405020304" pitchFamily="18" charset="0"/>
                          <a:hlinkClick r:id="rId6"/>
                        </a:rPr>
                        <a:t>Dr. K. </a:t>
                      </a:r>
                      <a:r>
                        <a:rPr lang="en-US" sz="1400" dirty="0" err="1">
                          <a:effectLst/>
                          <a:latin typeface="Times New Roman" panose="02020603050405020304" pitchFamily="18" charset="0"/>
                          <a:cs typeface="Times New Roman" panose="02020603050405020304" pitchFamily="18" charset="0"/>
                          <a:hlinkClick r:id="rId6"/>
                        </a:rPr>
                        <a:t>Chiranjeevi</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Signal Processing</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Adjunct Professor </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extLst>
                  <a:ext uri="{0D108BD9-81ED-4DB2-BD59-A6C34878D82A}">
                    <a16:rowId xmlns:a16="http://schemas.microsoft.com/office/drawing/2014/main" val="10011"/>
                  </a:ext>
                </a:extLst>
              </a:tr>
              <a:tr h="597806">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12</a:t>
                      </a:r>
                    </a:p>
                  </a:txBody>
                  <a:tcPr marL="48111" marR="48111" marT="0" marB="0"/>
                </a:tc>
                <a:tc>
                  <a:txBody>
                    <a:bodyPr/>
                    <a:lstStyle/>
                    <a:p>
                      <a:pPr lvl="0" algn="ctr"/>
                      <a:r>
                        <a:rPr lang="en-US" sz="1400" dirty="0">
                          <a:effectLst/>
                          <a:latin typeface="Times New Roman" panose="02020603050405020304" pitchFamily="18" charset="0"/>
                          <a:cs typeface="Times New Roman" panose="02020603050405020304" pitchFamily="18" charset="0"/>
                          <a:hlinkClick r:id="rId7"/>
                        </a:rPr>
                        <a:t>Dr. R. Rama </a:t>
                      </a:r>
                      <a:r>
                        <a:rPr lang="en-US" sz="1400" dirty="0" err="1">
                          <a:effectLst/>
                          <a:latin typeface="Times New Roman" panose="02020603050405020304" pitchFamily="18" charset="0"/>
                          <a:cs typeface="Times New Roman" panose="02020603050405020304" pitchFamily="18" charset="0"/>
                          <a:hlinkClick r:id="rId7"/>
                        </a:rPr>
                        <a:t>Brahmam</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VLSI</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Professor of Practice</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extLst>
                  <a:ext uri="{0D108BD9-81ED-4DB2-BD59-A6C34878D82A}">
                    <a16:rowId xmlns:a16="http://schemas.microsoft.com/office/drawing/2014/main" val="10012"/>
                  </a:ext>
                </a:extLst>
              </a:tr>
              <a:tr h="597806">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13</a:t>
                      </a:r>
                    </a:p>
                  </a:txBody>
                  <a:tcPr marL="48111" marR="48111" marT="0" marB="0"/>
                </a:tc>
                <a:tc>
                  <a:txBody>
                    <a:bodyPr/>
                    <a:lstStyle/>
                    <a:p>
                      <a:pPr lvl="0"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hlinkClick r:id="rId8"/>
                        </a:rPr>
                        <a:t>Dr. Ch. Praveen Babu</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IN" sz="1400" dirty="0" err="1">
                          <a:effectLst/>
                          <a:latin typeface="Times New Roman" panose="02020603050405020304" pitchFamily="18" charset="0"/>
                          <a:ea typeface="Verdana" panose="020B0604030504040204" pitchFamily="34"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Times New Roman" panose="02020603050405020304" pitchFamily="18" charset="0"/>
                          <a:cs typeface="Times New Roman" panose="02020603050405020304" pitchFamily="18" charset="0"/>
                        </a:rPr>
                        <a:t>Signal Processing</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p>
                      <a:pPr algn="ct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AdHoc Professor</a:t>
                      </a:r>
                    </a:p>
                  </a:txBody>
                  <a:tcPr marL="48111" marR="48111" marT="0" marB="0" anchor="ctr"/>
                </a:tc>
                <a:extLst>
                  <a:ext uri="{0D108BD9-81ED-4DB2-BD59-A6C34878D82A}">
                    <a16:rowId xmlns:a16="http://schemas.microsoft.com/office/drawing/2014/main" val="1519857234"/>
                  </a:ext>
                </a:extLst>
              </a:tr>
              <a:tr h="589495">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14</a:t>
                      </a:r>
                    </a:p>
                  </a:txBody>
                  <a:tcPr marL="48111" marR="48111" marT="0" marB="0"/>
                </a:tc>
                <a:tc>
                  <a:txBody>
                    <a:bodyPr/>
                    <a:lstStyle/>
                    <a:p>
                      <a:pPr lvl="0" algn="ctr"/>
                      <a:r>
                        <a:rPr lang="en-US" sz="1400" dirty="0">
                          <a:effectLst/>
                          <a:latin typeface="Times New Roman" panose="02020603050405020304" pitchFamily="18" charset="0"/>
                          <a:cs typeface="Times New Roman" panose="02020603050405020304" pitchFamily="18" charset="0"/>
                          <a:hlinkClick r:id="rId9"/>
                        </a:rPr>
                        <a:t>Dr. T. </a:t>
                      </a:r>
                      <a:r>
                        <a:rPr lang="en-US" sz="1400" dirty="0" err="1">
                          <a:effectLst/>
                          <a:latin typeface="Times New Roman" panose="02020603050405020304" pitchFamily="18" charset="0"/>
                          <a:cs typeface="Times New Roman" panose="02020603050405020304" pitchFamily="18" charset="0"/>
                          <a:hlinkClick r:id="rId9"/>
                        </a:rPr>
                        <a:t>Roopa</a:t>
                      </a:r>
                      <a:r>
                        <a:rPr lang="en-US" sz="1400" dirty="0">
                          <a:effectLst/>
                          <a:latin typeface="Times New Roman" panose="02020603050405020304" pitchFamily="18" charset="0"/>
                          <a:cs typeface="Times New Roman" panose="02020603050405020304" pitchFamily="18" charset="0"/>
                          <a:hlinkClick r:id="rId9"/>
                        </a:rPr>
                        <a:t> Rachel</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Ph.D</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Bio medical signal processing</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tc>
                  <a:txBody>
                    <a:bodyPr/>
                    <a:lstStyle/>
                    <a:p>
                      <a:pPr algn="ctr"/>
                      <a:r>
                        <a:rPr lang="en-US" sz="1400" dirty="0">
                          <a:effectLst/>
                          <a:latin typeface="Times New Roman" panose="02020603050405020304" pitchFamily="18" charset="0"/>
                          <a:cs typeface="Times New Roman" panose="02020603050405020304" pitchFamily="18" charset="0"/>
                        </a:rPr>
                        <a:t>Contract Faculty</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nchor="ctr"/>
                </a:tc>
                <a:extLst>
                  <a:ext uri="{0D108BD9-81ED-4DB2-BD59-A6C34878D82A}">
                    <a16:rowId xmlns:a16="http://schemas.microsoft.com/office/drawing/2014/main" val="10014"/>
                  </a:ext>
                </a:extLst>
              </a:tr>
            </a:tbl>
          </a:graphicData>
        </a:graphic>
      </p:graphicFrame>
      <p:sp>
        <p:nvSpPr>
          <p:cNvPr id="7" name="TextBox 6">
            <a:extLst>
              <a:ext uri="{FF2B5EF4-FFF2-40B4-BE49-F238E27FC236}">
                <a16:creationId xmlns:a16="http://schemas.microsoft.com/office/drawing/2014/main" id="{089BE8AA-888D-BEAF-2E37-A89FF73E9BCA}"/>
              </a:ext>
            </a:extLst>
          </p:cNvPr>
          <p:cNvSpPr txBox="1"/>
          <p:nvPr/>
        </p:nvSpPr>
        <p:spPr>
          <a:xfrm>
            <a:off x="202932" y="86613"/>
            <a:ext cx="5082300"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Tenure Track Faculty Profile</a:t>
            </a:r>
            <a:endParaRPr lang="en-IN" sz="2800" b="1"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18367D-35E7-F1EF-DD04-EB3C2E18966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052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13</a:t>
            </a:fld>
            <a:endParaRPr lang="en-IN"/>
          </a:p>
        </p:txBody>
      </p:sp>
      <p:sp>
        <p:nvSpPr>
          <p:cNvPr id="7" name="TextBox 6">
            <a:extLst>
              <a:ext uri="{FF2B5EF4-FFF2-40B4-BE49-F238E27FC236}">
                <a16:creationId xmlns:a16="http://schemas.microsoft.com/office/drawing/2014/main" id="{089BE8AA-888D-BEAF-2E37-A89FF73E9BCA}"/>
              </a:ext>
            </a:extLst>
          </p:cNvPr>
          <p:cNvSpPr txBox="1"/>
          <p:nvPr/>
        </p:nvSpPr>
        <p:spPr>
          <a:xfrm>
            <a:off x="202932" y="86613"/>
            <a:ext cx="5082300"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Tenure Track Faculty</a:t>
            </a:r>
            <a:endParaRPr lang="en-IN" sz="2800" b="1"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18367D-35E7-F1EF-DD04-EB3C2E1896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18604ED2-E6CB-62F4-4417-BEBC5D9A446C}"/>
              </a:ext>
            </a:extLst>
          </p:cNvPr>
          <p:cNvGraphicFramePr>
            <a:graphicFrameLocks noGrp="1"/>
          </p:cNvGraphicFramePr>
          <p:nvPr>
            <p:extLst>
              <p:ext uri="{D42A27DB-BD31-4B8C-83A1-F6EECF244321}">
                <p14:modId xmlns:p14="http://schemas.microsoft.com/office/powerpoint/2010/main" val="3827979143"/>
              </p:ext>
            </p:extLst>
          </p:nvPr>
        </p:nvGraphicFramePr>
        <p:xfrm>
          <a:off x="454151" y="828931"/>
          <a:ext cx="4964871" cy="5420204"/>
        </p:xfrm>
        <a:graphic>
          <a:graphicData uri="http://schemas.openxmlformats.org/drawingml/2006/table">
            <a:tbl>
              <a:tblPr firstRow="1" firstCol="1" bandRow="1">
                <a:tableStyleId>{7DF18680-E054-41AD-8BC1-D1AEF772440D}</a:tableStyleId>
              </a:tblPr>
              <a:tblGrid>
                <a:gridCol w="983504">
                  <a:extLst>
                    <a:ext uri="{9D8B030D-6E8A-4147-A177-3AD203B41FA5}">
                      <a16:colId xmlns:a16="http://schemas.microsoft.com/office/drawing/2014/main" val="2787821554"/>
                    </a:ext>
                  </a:extLst>
                </a:gridCol>
                <a:gridCol w="3981367">
                  <a:extLst>
                    <a:ext uri="{9D8B030D-6E8A-4147-A177-3AD203B41FA5}">
                      <a16:colId xmlns:a16="http://schemas.microsoft.com/office/drawing/2014/main" val="2484440568"/>
                    </a:ext>
                  </a:extLst>
                </a:gridCol>
              </a:tblGrid>
              <a:tr h="257260">
                <a:tc>
                  <a:txBody>
                    <a:bodyPr/>
                    <a:lstStyle/>
                    <a:p>
                      <a:r>
                        <a:rPr lang="en-US" sz="1400" dirty="0" err="1">
                          <a:effectLst/>
                          <a:latin typeface="Times New Roman" panose="02020603050405020304" pitchFamily="18" charset="0"/>
                          <a:cs typeface="Times New Roman" panose="02020603050405020304" pitchFamily="18" charset="0"/>
                        </a:rPr>
                        <a:t>S.No</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Name</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extLst>
                  <a:ext uri="{0D108BD9-81ED-4DB2-BD59-A6C34878D82A}">
                    <a16:rowId xmlns:a16="http://schemas.microsoft.com/office/drawing/2014/main" val="3094182330"/>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15</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D. Lakshmi Narayana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0784599"/>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16</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V. Sandeep Kiran</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9170251"/>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17</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G. Prabhu Teja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0335996"/>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18</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K. Deepthi</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127069"/>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19</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T. Shanmukha Prasanthi</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0148861"/>
                  </a:ext>
                </a:extLst>
              </a:tr>
              <a:tr h="260887">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20</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K.S.S.S.B.S. Milinda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9542792"/>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21</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R. Swarajya Madhuri</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3181189"/>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22</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B. Teena Ratna Prasuna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6652141"/>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23</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Ms. Ch. Jyotsna Rani</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6815777"/>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24</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T. Vidhya Catherine</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7775731"/>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25</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Ms. P. Saraswathi</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1218078"/>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26</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Mr. A. Prem Sudheer</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5744594"/>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27</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Ms. V. Swetha</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3285356"/>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28</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Ms. P. Sujatha</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8858207"/>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29</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Florence</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0460827"/>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30</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Mr. R. Surya Prakash</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0344076"/>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31</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K. Ravi Kumar</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8914589"/>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32</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Mr. M. Rajasekhar</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3739194"/>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33</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Mr. Sk. </a:t>
                      </a:r>
                      <a:r>
                        <a:rPr lang="en-IN" sz="1400" dirty="0" err="1">
                          <a:effectLst/>
                          <a:latin typeface="Times New Roman" panose="02020603050405020304" pitchFamily="18" charset="0"/>
                          <a:ea typeface="Calibri" panose="020F0502020204030204" pitchFamily="34" charset="0"/>
                          <a:cs typeface="Times New Roman" panose="02020603050405020304" pitchFamily="18" charset="0"/>
                        </a:rPr>
                        <a:t>Ebraheem</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0691042"/>
                  </a:ext>
                </a:extLst>
              </a:tr>
              <a:tr h="258003">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34</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Mr. T. Anand Babu</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0016838"/>
                  </a:ext>
                </a:extLst>
              </a:tr>
            </a:tbl>
          </a:graphicData>
        </a:graphic>
      </p:graphicFrame>
      <p:graphicFrame>
        <p:nvGraphicFramePr>
          <p:cNvPr id="2" name="Table 1">
            <a:extLst>
              <a:ext uri="{FF2B5EF4-FFF2-40B4-BE49-F238E27FC236}">
                <a16:creationId xmlns:a16="http://schemas.microsoft.com/office/drawing/2014/main" id="{12B584B2-9459-BAEA-8279-686F31F62847}"/>
              </a:ext>
            </a:extLst>
          </p:cNvPr>
          <p:cNvGraphicFramePr>
            <a:graphicFrameLocks noGrp="1"/>
          </p:cNvGraphicFramePr>
          <p:nvPr>
            <p:extLst>
              <p:ext uri="{D42A27DB-BD31-4B8C-83A1-F6EECF244321}">
                <p14:modId xmlns:p14="http://schemas.microsoft.com/office/powerpoint/2010/main" val="1656850860"/>
              </p:ext>
            </p:extLst>
          </p:nvPr>
        </p:nvGraphicFramePr>
        <p:xfrm>
          <a:off x="5788154" y="828931"/>
          <a:ext cx="5565646" cy="5420208"/>
        </p:xfrm>
        <a:graphic>
          <a:graphicData uri="http://schemas.openxmlformats.org/drawingml/2006/table">
            <a:tbl>
              <a:tblPr firstRow="1" firstCol="1" bandRow="1">
                <a:tableStyleId>{7DF18680-E054-41AD-8BC1-D1AEF772440D}</a:tableStyleId>
              </a:tblPr>
              <a:tblGrid>
                <a:gridCol w="1102513">
                  <a:extLst>
                    <a:ext uri="{9D8B030D-6E8A-4147-A177-3AD203B41FA5}">
                      <a16:colId xmlns:a16="http://schemas.microsoft.com/office/drawing/2014/main" val="2787821554"/>
                    </a:ext>
                  </a:extLst>
                </a:gridCol>
                <a:gridCol w="4463133">
                  <a:extLst>
                    <a:ext uri="{9D8B030D-6E8A-4147-A177-3AD203B41FA5}">
                      <a16:colId xmlns:a16="http://schemas.microsoft.com/office/drawing/2014/main" val="2484440568"/>
                    </a:ext>
                  </a:extLst>
                </a:gridCol>
              </a:tblGrid>
              <a:tr h="270118">
                <a:tc>
                  <a:txBody>
                    <a:bodyPr/>
                    <a:lstStyle/>
                    <a:p>
                      <a:r>
                        <a:rPr lang="en-US" sz="1400" dirty="0" err="1">
                          <a:effectLst/>
                          <a:latin typeface="Times New Roman" panose="02020603050405020304" pitchFamily="18" charset="0"/>
                          <a:cs typeface="Times New Roman" panose="02020603050405020304" pitchFamily="18" charset="0"/>
                        </a:rPr>
                        <a:t>S.No</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tc>
                  <a:txBody>
                    <a:bodyPr/>
                    <a:lstStyle/>
                    <a:p>
                      <a:pPr algn="ctr"/>
                      <a:r>
                        <a:rPr lang="en-US" sz="1400" dirty="0">
                          <a:effectLst/>
                          <a:latin typeface="Times New Roman" panose="02020603050405020304" pitchFamily="18" charset="0"/>
                          <a:cs typeface="Times New Roman" panose="02020603050405020304" pitchFamily="18" charset="0"/>
                        </a:rPr>
                        <a:t>Name</a:t>
                      </a:r>
                      <a:endParaRPr lang="en-IN" sz="1400" dirty="0">
                        <a:effectLst/>
                        <a:latin typeface="Times New Roman" panose="02020603050405020304" pitchFamily="18" charset="0"/>
                        <a:ea typeface="Verdana" panose="020B0604030504040204" pitchFamily="34" charset="0"/>
                        <a:cs typeface="Times New Roman" panose="02020603050405020304" pitchFamily="18" charset="0"/>
                      </a:endParaRPr>
                    </a:p>
                  </a:txBody>
                  <a:tcPr marL="48111" marR="48111" marT="0" marB="0"/>
                </a:tc>
                <a:extLst>
                  <a:ext uri="{0D108BD9-81ED-4DB2-BD59-A6C34878D82A}">
                    <a16:rowId xmlns:a16="http://schemas.microsoft.com/office/drawing/2014/main" val="3094182330"/>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35</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D. Krishna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0784599"/>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36</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Kiran Kumar Patro</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9170251"/>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37</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P. Jagan Mohan Rao</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0335996"/>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38</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Md. Hayath Rajvee</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127069"/>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39</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Mr. H. Srinivasa Vara Prasad</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0148861"/>
                  </a:ext>
                </a:extLst>
              </a:tr>
              <a:tr h="273926">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40</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V. Surya Narayana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9542792"/>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41</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Mr. R. Manoj Kumar</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3181189"/>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42</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H. Sudha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6652141"/>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43</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R. Suneetha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6815777"/>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44</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Ms. L. </a:t>
                      </a:r>
                      <a:r>
                        <a:rPr lang="en-IN" sz="1400" dirty="0" err="1">
                          <a:effectLst/>
                          <a:latin typeface="Times New Roman" panose="02020603050405020304" pitchFamily="18" charset="0"/>
                          <a:ea typeface="Calibri" panose="020F0502020204030204" pitchFamily="34" charset="0"/>
                          <a:cs typeface="Times New Roman" panose="02020603050405020304" pitchFamily="18" charset="0"/>
                        </a:rPr>
                        <a:t>Alekhya</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7775731"/>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45</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V. Sateesh</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1218078"/>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46</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P. Santosh</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5744594"/>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47</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B. Ashok Kumar</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3285356"/>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48</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B. Chandra Kiran Patrudu</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8858207"/>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49</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B. Kondalu</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0460827"/>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50</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Y. Lakshmi Lavanya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0344076"/>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51</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Mr. A. Venkata Sriram</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8914589"/>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52</a:t>
                      </a:r>
                    </a:p>
                  </a:txBody>
                  <a:tcPr marL="48111" marR="48111" marT="0" marB="0"/>
                </a:tc>
                <a:tc>
                  <a:txBody>
                    <a:bodyPr/>
                    <a:lstStyle/>
                    <a:p>
                      <a:pPr algn="ctr">
                        <a:lnSpc>
                          <a:spcPct val="107000"/>
                        </a:lnSpc>
                        <a:spcAft>
                          <a:spcPts val="800"/>
                        </a:spcAft>
                      </a:pPr>
                      <a:r>
                        <a:rPr lang="en-IN" sz="1400">
                          <a:effectLst/>
                          <a:latin typeface="Times New Roman" panose="02020603050405020304" pitchFamily="18" charset="0"/>
                          <a:ea typeface="Calibri" panose="020F0502020204030204" pitchFamily="34" charset="0"/>
                          <a:cs typeface="Times New Roman" panose="02020603050405020304" pitchFamily="18" charset="0"/>
                        </a:rPr>
                        <a:t>Ms. Jalaja Rajana</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3739194"/>
                  </a:ext>
                </a:extLst>
              </a:tr>
              <a:tr h="270898">
                <a:tc>
                  <a:txBody>
                    <a:bodyPr/>
                    <a:lstStyle/>
                    <a:p>
                      <a:pPr algn="ctr"/>
                      <a:r>
                        <a:rPr lang="en-IN" sz="1400" dirty="0">
                          <a:effectLst/>
                          <a:latin typeface="Times New Roman" panose="02020603050405020304" pitchFamily="18" charset="0"/>
                          <a:ea typeface="Verdana" panose="020B0604030504040204" pitchFamily="34" charset="0"/>
                          <a:cs typeface="Times New Roman" panose="02020603050405020304" pitchFamily="18" charset="0"/>
                        </a:rPr>
                        <a:t>53</a:t>
                      </a:r>
                    </a:p>
                  </a:txBody>
                  <a:tcPr marL="48111" marR="48111" marT="0" marB="0"/>
                </a:tc>
                <a:tc>
                  <a:txBody>
                    <a:bodyPr/>
                    <a:lstStyle/>
                    <a:p>
                      <a:pPr algn="ctr">
                        <a:lnSpc>
                          <a:spcPct val="107000"/>
                        </a:lnSpc>
                        <a:spcAft>
                          <a:spcPts val="80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Mr. K. Venkata Ashok</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0691042"/>
                  </a:ext>
                </a:extLst>
              </a:tr>
            </a:tbl>
          </a:graphicData>
        </a:graphic>
      </p:graphicFrame>
    </p:spTree>
    <p:extLst>
      <p:ext uri="{BB962C8B-B14F-4D97-AF65-F5344CB8AC3E}">
        <p14:creationId xmlns:p14="http://schemas.microsoft.com/office/powerpoint/2010/main" val="1729668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14</a:t>
            </a:fld>
            <a:endParaRPr lang="en-IN"/>
          </a:p>
        </p:txBody>
      </p:sp>
      <p:sp>
        <p:nvSpPr>
          <p:cNvPr id="7" name="TextBox 6">
            <a:extLst>
              <a:ext uri="{FF2B5EF4-FFF2-40B4-BE49-F238E27FC236}">
                <a16:creationId xmlns:a16="http://schemas.microsoft.com/office/drawing/2014/main" id="{089BE8AA-888D-BEAF-2E37-A89FF73E9BCA}"/>
              </a:ext>
            </a:extLst>
          </p:cNvPr>
          <p:cNvSpPr txBox="1"/>
          <p:nvPr/>
        </p:nvSpPr>
        <p:spPr>
          <a:xfrm>
            <a:off x="202932" y="86613"/>
            <a:ext cx="5082300"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Student Faculty Ratio</a:t>
            </a:r>
            <a:endParaRPr lang="en-IN" sz="2800" b="1"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18367D-35E7-F1EF-DD04-EB3C2E1896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5D755E05-F08F-7044-7BD9-8FDCF8E29EFC}"/>
              </a:ext>
            </a:extLst>
          </p:cNvPr>
          <p:cNvGraphicFramePr>
            <a:graphicFrameLocks noGrp="1"/>
          </p:cNvGraphicFramePr>
          <p:nvPr>
            <p:extLst>
              <p:ext uri="{D42A27DB-BD31-4B8C-83A1-F6EECF244321}">
                <p14:modId xmlns:p14="http://schemas.microsoft.com/office/powerpoint/2010/main" val="270531955"/>
              </p:ext>
            </p:extLst>
          </p:nvPr>
        </p:nvGraphicFramePr>
        <p:xfrm>
          <a:off x="620986" y="996812"/>
          <a:ext cx="10500090" cy="5415476"/>
        </p:xfrm>
        <a:graphic>
          <a:graphicData uri="http://schemas.openxmlformats.org/drawingml/2006/table">
            <a:tbl>
              <a:tblPr firstRow="1" bandRow="1">
                <a:tableStyleId>{5C22544A-7EE6-4342-B048-85BDC9FD1C3A}</a:tableStyleId>
              </a:tblPr>
              <a:tblGrid>
                <a:gridCol w="3887536">
                  <a:extLst>
                    <a:ext uri="{9D8B030D-6E8A-4147-A177-3AD203B41FA5}">
                      <a16:colId xmlns:a16="http://schemas.microsoft.com/office/drawing/2014/main" val="2230660681"/>
                    </a:ext>
                  </a:extLst>
                </a:gridCol>
                <a:gridCol w="1251285">
                  <a:extLst>
                    <a:ext uri="{9D8B030D-6E8A-4147-A177-3AD203B41FA5}">
                      <a16:colId xmlns:a16="http://schemas.microsoft.com/office/drawing/2014/main" val="3523781761"/>
                    </a:ext>
                  </a:extLst>
                </a:gridCol>
                <a:gridCol w="1289785">
                  <a:extLst>
                    <a:ext uri="{9D8B030D-6E8A-4147-A177-3AD203B41FA5}">
                      <a16:colId xmlns:a16="http://schemas.microsoft.com/office/drawing/2014/main" val="2859342661"/>
                    </a:ext>
                  </a:extLst>
                </a:gridCol>
                <a:gridCol w="1337912">
                  <a:extLst>
                    <a:ext uri="{9D8B030D-6E8A-4147-A177-3AD203B41FA5}">
                      <a16:colId xmlns:a16="http://schemas.microsoft.com/office/drawing/2014/main" val="3784770974"/>
                    </a:ext>
                  </a:extLst>
                </a:gridCol>
                <a:gridCol w="1405288">
                  <a:extLst>
                    <a:ext uri="{9D8B030D-6E8A-4147-A177-3AD203B41FA5}">
                      <a16:colId xmlns:a16="http://schemas.microsoft.com/office/drawing/2014/main" val="1654271751"/>
                    </a:ext>
                  </a:extLst>
                </a:gridCol>
                <a:gridCol w="1328284">
                  <a:extLst>
                    <a:ext uri="{9D8B030D-6E8A-4147-A177-3AD203B41FA5}">
                      <a16:colId xmlns:a16="http://schemas.microsoft.com/office/drawing/2014/main" val="3404166239"/>
                    </a:ext>
                  </a:extLst>
                </a:gridCol>
              </a:tblGrid>
              <a:tr h="772295">
                <a:tc>
                  <a:txBody>
                    <a:bodyPr/>
                    <a:lstStyle/>
                    <a:p>
                      <a:r>
                        <a:rPr lang="en-IN" dirty="0">
                          <a:solidFill>
                            <a:schemeClr val="tx1"/>
                          </a:solidFill>
                          <a:latin typeface="Times New Roman" panose="02020603050405020304" pitchFamily="18" charset="0"/>
                          <a:cs typeface="Times New Roman" panose="02020603050405020304" pitchFamily="18" charset="0"/>
                        </a:rPr>
                        <a:t>Programme/Academic Year</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2017-18</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2018-19</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2019-20</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2020-21</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2021-22</a:t>
                      </a:r>
                    </a:p>
                  </a:txBody>
                  <a:tcPr>
                    <a:solidFill>
                      <a:schemeClr val="accent2">
                        <a:lumMod val="60000"/>
                        <a:lumOff val="40000"/>
                      </a:schemeClr>
                    </a:solidFill>
                  </a:tcPr>
                </a:tc>
                <a:extLst>
                  <a:ext uri="{0D108BD9-81ED-4DB2-BD59-A6C34878D82A}">
                    <a16:rowId xmlns:a16="http://schemas.microsoft.com/office/drawing/2014/main" val="2715591818"/>
                  </a:ext>
                </a:extLst>
              </a:tr>
              <a:tr h="515909">
                <a:tc>
                  <a:txBody>
                    <a:bodyPr/>
                    <a:lstStyle/>
                    <a:p>
                      <a:r>
                        <a:rPr lang="en-IN" dirty="0">
                          <a:latin typeface="Times New Roman" panose="02020603050405020304" pitchFamily="18" charset="0"/>
                          <a:cs typeface="Times New Roman" panose="02020603050405020304" pitchFamily="18" charset="0"/>
                        </a:rPr>
                        <a:t>B.Tech (ECE)</a:t>
                      </a:r>
                    </a:p>
                  </a:txBody>
                  <a:tcPr/>
                </a:tc>
                <a:tc>
                  <a:txBody>
                    <a:bodyPr/>
                    <a:lstStyle/>
                    <a:p>
                      <a:pPr algn="ctr"/>
                      <a:r>
                        <a:rPr lang="en-IN" dirty="0">
                          <a:latin typeface="Times New Roman" panose="02020603050405020304" pitchFamily="18" charset="0"/>
                          <a:cs typeface="Times New Roman" panose="02020603050405020304" pitchFamily="18" charset="0"/>
                        </a:rPr>
                        <a:t>153</a:t>
                      </a:r>
                    </a:p>
                  </a:txBody>
                  <a:tcPr/>
                </a:tc>
                <a:tc>
                  <a:txBody>
                    <a:bodyPr/>
                    <a:lstStyle/>
                    <a:p>
                      <a:pPr algn="ctr"/>
                      <a:r>
                        <a:rPr lang="en-IN" dirty="0">
                          <a:latin typeface="Times New Roman" panose="02020603050405020304" pitchFamily="18" charset="0"/>
                          <a:cs typeface="Times New Roman" panose="02020603050405020304" pitchFamily="18" charset="0"/>
                        </a:rPr>
                        <a:t>142</a:t>
                      </a:r>
                    </a:p>
                  </a:txBody>
                  <a:tcPr/>
                </a:tc>
                <a:tc>
                  <a:txBody>
                    <a:bodyPr/>
                    <a:lstStyle/>
                    <a:p>
                      <a:pPr algn="ctr"/>
                      <a:r>
                        <a:rPr lang="en-IN" dirty="0">
                          <a:latin typeface="Times New Roman" panose="02020603050405020304" pitchFamily="18" charset="0"/>
                          <a:cs typeface="Times New Roman" panose="02020603050405020304" pitchFamily="18" charset="0"/>
                        </a:rPr>
                        <a:t>176</a:t>
                      </a:r>
                    </a:p>
                  </a:txBody>
                  <a:tcPr/>
                </a:tc>
                <a:tc>
                  <a:txBody>
                    <a:bodyPr/>
                    <a:lstStyle/>
                    <a:p>
                      <a:pPr algn="ctr"/>
                      <a:r>
                        <a:rPr lang="en-IN" dirty="0">
                          <a:latin typeface="Times New Roman" panose="02020603050405020304" pitchFamily="18" charset="0"/>
                          <a:cs typeface="Times New Roman" panose="02020603050405020304" pitchFamily="18" charset="0"/>
                        </a:rPr>
                        <a:t>193</a:t>
                      </a:r>
                    </a:p>
                  </a:txBody>
                  <a:tcPr/>
                </a:tc>
                <a:tc>
                  <a:txBody>
                    <a:bodyPr/>
                    <a:lstStyle/>
                    <a:p>
                      <a:pPr algn="ctr"/>
                      <a:r>
                        <a:rPr lang="en-IN" dirty="0">
                          <a:latin typeface="Times New Roman" panose="02020603050405020304" pitchFamily="18" charset="0"/>
                          <a:cs typeface="Times New Roman" panose="02020603050405020304" pitchFamily="18" charset="0"/>
                        </a:rPr>
                        <a:t>214</a:t>
                      </a:r>
                    </a:p>
                  </a:txBody>
                  <a:tcPr/>
                </a:tc>
                <a:extLst>
                  <a:ext uri="{0D108BD9-81ED-4DB2-BD59-A6C34878D82A}">
                    <a16:rowId xmlns:a16="http://schemas.microsoft.com/office/drawing/2014/main" val="4018292721"/>
                  </a:ext>
                </a:extLst>
              </a:tr>
              <a:tr h="515909">
                <a:tc>
                  <a:txBody>
                    <a:bodyPr/>
                    <a:lstStyle/>
                    <a:p>
                      <a:r>
                        <a:rPr lang="en-IN" dirty="0">
                          <a:latin typeface="Times New Roman" panose="02020603050405020304" pitchFamily="18" charset="0"/>
                          <a:cs typeface="Times New Roman" panose="02020603050405020304" pitchFamily="18" charset="0"/>
                        </a:rPr>
                        <a:t>B.Tech+M.Tech (ECE)</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120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120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120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117</a:t>
                      </a:r>
                    </a:p>
                  </a:txBody>
                  <a:tcPr>
                    <a:solidFill>
                      <a:schemeClr val="accent2">
                        <a:lumMod val="40000"/>
                        <a:lumOff val="60000"/>
                      </a:schemeClr>
                    </a:solidFill>
                  </a:tcPr>
                </a:tc>
                <a:tc>
                  <a:txBody>
                    <a:bodyPr/>
                    <a:lstStyle/>
                    <a:p>
                      <a:pPr algn="ctr"/>
                      <a:r>
                        <a:rPr lang="en-IN" dirty="0">
                          <a:solidFill>
                            <a:schemeClr val="tx1"/>
                          </a:solidFill>
                          <a:latin typeface="Times New Roman" panose="02020603050405020304" pitchFamily="18" charset="0"/>
                          <a:cs typeface="Times New Roman" panose="02020603050405020304" pitchFamily="18" charset="0"/>
                        </a:rPr>
                        <a:t>117</a:t>
                      </a:r>
                    </a:p>
                  </a:txBody>
                  <a:tcPr>
                    <a:solidFill>
                      <a:schemeClr val="accent2">
                        <a:lumMod val="40000"/>
                        <a:lumOff val="60000"/>
                      </a:schemeClr>
                    </a:solidFill>
                  </a:tcPr>
                </a:tc>
                <a:extLst>
                  <a:ext uri="{0D108BD9-81ED-4DB2-BD59-A6C34878D82A}">
                    <a16:rowId xmlns:a16="http://schemas.microsoft.com/office/drawing/2014/main" val="1895184717"/>
                  </a:ext>
                </a:extLst>
              </a:tr>
              <a:tr h="515909">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(EI)</a:t>
                      </a:r>
                    </a:p>
                  </a:txBody>
                  <a:tcPr/>
                </a:tc>
                <a:tc>
                  <a:txBody>
                    <a:bodyPr/>
                    <a:lstStyle/>
                    <a:p>
                      <a:pPr algn="ctr"/>
                      <a:r>
                        <a:rPr lang="en-IN" dirty="0">
                          <a:latin typeface="Times New Roman" panose="02020603050405020304" pitchFamily="18" charset="0"/>
                          <a:cs typeface="Times New Roman" panose="02020603050405020304" pitchFamily="18" charset="0"/>
                        </a:rPr>
                        <a:t>25</a:t>
                      </a:r>
                    </a:p>
                  </a:txBody>
                  <a:tcPr/>
                </a:tc>
                <a:tc>
                  <a:txBody>
                    <a:bodyPr/>
                    <a:lstStyle/>
                    <a:p>
                      <a:pPr algn="ctr"/>
                      <a:r>
                        <a:rPr lang="en-IN" dirty="0">
                          <a:latin typeface="Times New Roman" panose="02020603050405020304" pitchFamily="18" charset="0"/>
                          <a:cs typeface="Times New Roman" panose="02020603050405020304" pitchFamily="18" charset="0"/>
                        </a:rPr>
                        <a:t>28</a:t>
                      </a:r>
                    </a:p>
                  </a:txBody>
                  <a:tcPr/>
                </a:tc>
                <a:tc>
                  <a:txBody>
                    <a:bodyPr/>
                    <a:lstStyle/>
                    <a:p>
                      <a:pPr algn="ctr"/>
                      <a:r>
                        <a:rPr lang="en-IN" dirty="0">
                          <a:latin typeface="Times New Roman" panose="02020603050405020304" pitchFamily="18" charset="0"/>
                          <a:cs typeface="Times New Roman" panose="02020603050405020304" pitchFamily="18" charset="0"/>
                        </a:rPr>
                        <a:t>21</a:t>
                      </a:r>
                    </a:p>
                  </a:txBody>
                  <a:tcPr/>
                </a:tc>
                <a:tc>
                  <a:txBody>
                    <a:bodyPr/>
                    <a:lstStyle/>
                    <a:p>
                      <a:pPr algn="ctr"/>
                      <a:r>
                        <a:rPr lang="en-IN" dirty="0">
                          <a:latin typeface="Times New Roman" panose="02020603050405020304" pitchFamily="18" charset="0"/>
                          <a:cs typeface="Times New Roman" panose="02020603050405020304" pitchFamily="18" charset="0"/>
                        </a:rPr>
                        <a:t>25</a:t>
                      </a:r>
                    </a:p>
                  </a:txBody>
                  <a:tcPr/>
                </a:tc>
                <a:tc>
                  <a:txBody>
                    <a:bodyPr/>
                    <a:lstStyle/>
                    <a:p>
                      <a:pPr algn="ctr"/>
                      <a:r>
                        <a:rPr lang="en-IN" dirty="0">
                          <a:latin typeface="Times New Roman" panose="02020603050405020304" pitchFamily="18" charset="0"/>
                          <a:cs typeface="Times New Roman" panose="02020603050405020304" pitchFamily="18" charset="0"/>
                        </a:rPr>
                        <a:t>29</a:t>
                      </a:r>
                    </a:p>
                  </a:txBody>
                  <a:tcPr/>
                </a:tc>
                <a:extLst>
                  <a:ext uri="{0D108BD9-81ED-4DB2-BD59-A6C34878D82A}">
                    <a16:rowId xmlns:a16="http://schemas.microsoft.com/office/drawing/2014/main" val="533898521"/>
                  </a:ext>
                </a:extLst>
              </a:tr>
              <a:tr h="515909">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(R&amp;M)</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32</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23</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26</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33</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28</a:t>
                      </a:r>
                    </a:p>
                  </a:txBody>
                  <a:tcPr>
                    <a:solidFill>
                      <a:schemeClr val="accent2">
                        <a:lumMod val="40000"/>
                        <a:lumOff val="60000"/>
                      </a:schemeClr>
                    </a:solidFill>
                  </a:tcPr>
                </a:tc>
                <a:extLst>
                  <a:ext uri="{0D108BD9-81ED-4DB2-BD59-A6C34878D82A}">
                    <a16:rowId xmlns:a16="http://schemas.microsoft.com/office/drawing/2014/main" val="2488843257"/>
                  </a:ext>
                </a:extLst>
              </a:tr>
              <a:tr h="515909">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(VLSI)</a:t>
                      </a:r>
                    </a:p>
                  </a:txBody>
                  <a:tcPr/>
                </a:tc>
                <a:tc>
                  <a:txBody>
                    <a:bodyPr/>
                    <a:lstStyle/>
                    <a:p>
                      <a:pPr algn="ctr"/>
                      <a:r>
                        <a:rPr lang="en-IN" dirty="0">
                          <a:latin typeface="Times New Roman" panose="02020603050405020304" pitchFamily="18" charset="0"/>
                          <a:cs typeface="Times New Roman" panose="02020603050405020304" pitchFamily="18" charset="0"/>
                        </a:rPr>
                        <a:t>29</a:t>
                      </a:r>
                    </a:p>
                  </a:txBody>
                  <a:tcPr/>
                </a:tc>
                <a:tc>
                  <a:txBody>
                    <a:bodyPr/>
                    <a:lstStyle/>
                    <a:p>
                      <a:pPr algn="ctr"/>
                      <a:r>
                        <a:rPr lang="en-IN" dirty="0">
                          <a:latin typeface="Times New Roman" panose="02020603050405020304" pitchFamily="18" charset="0"/>
                          <a:cs typeface="Times New Roman" panose="02020603050405020304" pitchFamily="18" charset="0"/>
                        </a:rPr>
                        <a:t>23</a:t>
                      </a:r>
                    </a:p>
                  </a:txBody>
                  <a:tcPr/>
                </a:tc>
                <a:tc>
                  <a:txBody>
                    <a:bodyPr/>
                    <a:lstStyle/>
                    <a:p>
                      <a:pPr algn="ctr"/>
                      <a:r>
                        <a:rPr lang="en-IN" dirty="0">
                          <a:latin typeface="Times New Roman" panose="02020603050405020304" pitchFamily="18" charset="0"/>
                          <a:cs typeface="Times New Roman" panose="02020603050405020304" pitchFamily="18" charset="0"/>
                        </a:rPr>
                        <a:t>22</a:t>
                      </a:r>
                    </a:p>
                  </a:txBody>
                  <a:tcPr/>
                </a:tc>
                <a:tc>
                  <a:txBody>
                    <a:bodyPr/>
                    <a:lstStyle/>
                    <a:p>
                      <a:pPr algn="ctr"/>
                      <a:r>
                        <a:rPr lang="en-IN" dirty="0">
                          <a:latin typeface="Times New Roman" panose="02020603050405020304" pitchFamily="18" charset="0"/>
                          <a:cs typeface="Times New Roman" panose="02020603050405020304" pitchFamily="18" charset="0"/>
                        </a:rPr>
                        <a:t>13</a:t>
                      </a:r>
                    </a:p>
                  </a:txBody>
                  <a:tcPr/>
                </a:tc>
                <a:tc>
                  <a:txBody>
                    <a:bodyPr/>
                    <a:lstStyle/>
                    <a:p>
                      <a:pPr algn="ctr"/>
                      <a:r>
                        <a:rPr lang="en-IN" dirty="0">
                          <a:latin typeface="Times New Roman" panose="02020603050405020304" pitchFamily="18" charset="0"/>
                          <a:cs typeface="Times New Roman" panose="02020603050405020304" pitchFamily="18" charset="0"/>
                        </a:rPr>
                        <a:t>13</a:t>
                      </a:r>
                    </a:p>
                  </a:txBody>
                  <a:tcPr/>
                </a:tc>
                <a:extLst>
                  <a:ext uri="{0D108BD9-81ED-4DB2-BD59-A6C34878D82A}">
                    <a16:rowId xmlns:a16="http://schemas.microsoft.com/office/drawing/2014/main" val="2519257842"/>
                  </a:ext>
                </a:extLst>
              </a:tr>
              <a:tr h="515909">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(BME)</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18</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18</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22</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12</a:t>
                      </a:r>
                    </a:p>
                  </a:txBody>
                  <a:tcPr>
                    <a:solidFill>
                      <a:schemeClr val="accent2">
                        <a:lumMod val="40000"/>
                        <a:lumOff val="60000"/>
                      </a:schemeClr>
                    </a:solidFill>
                  </a:tcPr>
                </a:tc>
                <a:extLst>
                  <a:ext uri="{0D108BD9-81ED-4DB2-BD59-A6C34878D82A}">
                    <a16:rowId xmlns:a16="http://schemas.microsoft.com/office/drawing/2014/main" val="3887938083"/>
                  </a:ext>
                </a:extLst>
              </a:tr>
              <a:tr h="515909">
                <a:tc>
                  <a:txBody>
                    <a:bodyPr/>
                    <a:lstStyle/>
                    <a:p>
                      <a:r>
                        <a:rPr lang="en-IN" dirty="0">
                          <a:latin typeface="Times New Roman" panose="02020603050405020304" pitchFamily="18" charset="0"/>
                          <a:cs typeface="Times New Roman" panose="02020603050405020304" pitchFamily="18" charset="0"/>
                        </a:rPr>
                        <a:t>Total No. of Students</a:t>
                      </a:r>
                    </a:p>
                  </a:txBody>
                  <a:tcPr/>
                </a:tc>
                <a:tc>
                  <a:txBody>
                    <a:bodyPr/>
                    <a:lstStyle/>
                    <a:p>
                      <a:pPr algn="ctr"/>
                      <a:r>
                        <a:rPr lang="en-IN" dirty="0">
                          <a:latin typeface="Times New Roman" panose="02020603050405020304" pitchFamily="18" charset="0"/>
                          <a:cs typeface="Times New Roman" panose="02020603050405020304" pitchFamily="18" charset="0"/>
                        </a:rPr>
                        <a:t>379</a:t>
                      </a:r>
                    </a:p>
                  </a:txBody>
                  <a:tcPr/>
                </a:tc>
                <a:tc>
                  <a:txBody>
                    <a:bodyPr/>
                    <a:lstStyle/>
                    <a:p>
                      <a:pPr algn="ctr"/>
                      <a:r>
                        <a:rPr lang="en-IN" dirty="0">
                          <a:latin typeface="Times New Roman" panose="02020603050405020304" pitchFamily="18" charset="0"/>
                          <a:cs typeface="Times New Roman" panose="02020603050405020304" pitchFamily="18" charset="0"/>
                        </a:rPr>
                        <a:t>354</a:t>
                      </a:r>
                    </a:p>
                  </a:txBody>
                  <a:tcPr/>
                </a:tc>
                <a:tc>
                  <a:txBody>
                    <a:bodyPr/>
                    <a:lstStyle/>
                    <a:p>
                      <a:pPr algn="ctr"/>
                      <a:r>
                        <a:rPr lang="en-IN" dirty="0">
                          <a:latin typeface="Times New Roman" panose="02020603050405020304" pitchFamily="18" charset="0"/>
                          <a:cs typeface="Times New Roman" panose="02020603050405020304" pitchFamily="18" charset="0"/>
                        </a:rPr>
                        <a:t>383</a:t>
                      </a:r>
                    </a:p>
                  </a:txBody>
                  <a:tcPr/>
                </a:tc>
                <a:tc>
                  <a:txBody>
                    <a:bodyPr/>
                    <a:lstStyle/>
                    <a:p>
                      <a:pPr algn="ctr"/>
                      <a:r>
                        <a:rPr lang="en-IN" dirty="0">
                          <a:latin typeface="Times New Roman" panose="02020603050405020304" pitchFamily="18" charset="0"/>
                          <a:cs typeface="Times New Roman" panose="02020603050405020304" pitchFamily="18" charset="0"/>
                        </a:rPr>
                        <a:t>403</a:t>
                      </a:r>
                    </a:p>
                  </a:txBody>
                  <a:tcPr/>
                </a:tc>
                <a:tc>
                  <a:txBody>
                    <a:bodyPr/>
                    <a:lstStyle/>
                    <a:p>
                      <a:pPr algn="ctr"/>
                      <a:r>
                        <a:rPr lang="en-IN" dirty="0">
                          <a:latin typeface="Times New Roman" panose="02020603050405020304" pitchFamily="18" charset="0"/>
                          <a:cs typeface="Times New Roman" panose="02020603050405020304" pitchFamily="18" charset="0"/>
                        </a:rPr>
                        <a:t>413</a:t>
                      </a:r>
                    </a:p>
                  </a:txBody>
                  <a:tcPr/>
                </a:tc>
                <a:extLst>
                  <a:ext uri="{0D108BD9-81ED-4DB2-BD59-A6C34878D82A}">
                    <a16:rowId xmlns:a16="http://schemas.microsoft.com/office/drawing/2014/main" val="767306550"/>
                  </a:ext>
                </a:extLst>
              </a:tr>
              <a:tr h="515909">
                <a:tc>
                  <a:txBody>
                    <a:bodyPr/>
                    <a:lstStyle/>
                    <a:p>
                      <a:r>
                        <a:rPr lang="en-IN" dirty="0">
                          <a:latin typeface="Times New Roman" panose="02020603050405020304" pitchFamily="18" charset="0"/>
                          <a:cs typeface="Times New Roman" panose="02020603050405020304" pitchFamily="18" charset="0"/>
                        </a:rPr>
                        <a:t>Total No. of Faculty</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30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30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28</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27</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25</a:t>
                      </a:r>
                    </a:p>
                  </a:txBody>
                  <a:tcPr>
                    <a:solidFill>
                      <a:schemeClr val="accent2">
                        <a:lumMod val="40000"/>
                        <a:lumOff val="60000"/>
                      </a:schemeClr>
                    </a:solidFill>
                  </a:tcPr>
                </a:tc>
                <a:extLst>
                  <a:ext uri="{0D108BD9-81ED-4DB2-BD59-A6C34878D82A}">
                    <a16:rowId xmlns:a16="http://schemas.microsoft.com/office/drawing/2014/main" val="3856116823"/>
                  </a:ext>
                </a:extLst>
              </a:tr>
              <a:tr h="515909">
                <a:tc>
                  <a:txBody>
                    <a:bodyPr/>
                    <a:lstStyle/>
                    <a:p>
                      <a:r>
                        <a:rPr lang="en-IN" dirty="0">
                          <a:latin typeface="Times New Roman" panose="02020603050405020304" pitchFamily="18" charset="0"/>
                          <a:cs typeface="Times New Roman" panose="02020603050405020304" pitchFamily="18" charset="0"/>
                        </a:rPr>
                        <a:t>Student </a:t>
                      </a:r>
                      <a:r>
                        <a:rPr lang="en-IN">
                          <a:latin typeface="Times New Roman" panose="02020603050405020304" pitchFamily="18" charset="0"/>
                          <a:cs typeface="Times New Roman" panose="02020603050405020304" pitchFamily="18" charset="0"/>
                        </a:rPr>
                        <a:t>– Faculty </a:t>
                      </a:r>
                      <a:r>
                        <a:rPr lang="en-IN" dirty="0">
                          <a:latin typeface="Times New Roman" panose="02020603050405020304" pitchFamily="18" charset="0"/>
                          <a:cs typeface="Times New Roman" panose="02020603050405020304" pitchFamily="18" charset="0"/>
                        </a:rPr>
                        <a:t>Ratio</a:t>
                      </a:r>
                    </a:p>
                  </a:txBody>
                  <a:tcPr/>
                </a:tc>
                <a:tc>
                  <a:txBody>
                    <a:bodyPr/>
                    <a:lstStyle/>
                    <a:p>
                      <a:pPr algn="ctr"/>
                      <a:r>
                        <a:rPr lang="en-IN" dirty="0">
                          <a:latin typeface="Times New Roman" panose="02020603050405020304" pitchFamily="18" charset="0"/>
                          <a:cs typeface="Times New Roman" panose="02020603050405020304" pitchFamily="18" charset="0"/>
                        </a:rPr>
                        <a:t>13</a:t>
                      </a:r>
                    </a:p>
                  </a:txBody>
                  <a:tcPr/>
                </a:tc>
                <a:tc>
                  <a:txBody>
                    <a:bodyPr/>
                    <a:lstStyle/>
                    <a:p>
                      <a:pPr algn="ctr"/>
                      <a:r>
                        <a:rPr lang="en-IN" dirty="0">
                          <a:latin typeface="Times New Roman" panose="02020603050405020304" pitchFamily="18" charset="0"/>
                          <a:cs typeface="Times New Roman" panose="02020603050405020304" pitchFamily="18" charset="0"/>
                        </a:rPr>
                        <a:t>12</a:t>
                      </a:r>
                    </a:p>
                  </a:txBody>
                  <a:tcPr/>
                </a:tc>
                <a:tc>
                  <a:txBody>
                    <a:bodyPr/>
                    <a:lstStyle/>
                    <a:p>
                      <a:pPr algn="ctr"/>
                      <a:r>
                        <a:rPr lang="en-IN" dirty="0">
                          <a:latin typeface="Times New Roman" panose="02020603050405020304" pitchFamily="18" charset="0"/>
                          <a:cs typeface="Times New Roman" panose="02020603050405020304" pitchFamily="18" charset="0"/>
                        </a:rPr>
                        <a:t>14</a:t>
                      </a:r>
                    </a:p>
                  </a:txBody>
                  <a:tcPr/>
                </a:tc>
                <a:tc>
                  <a:txBody>
                    <a:bodyPr/>
                    <a:lstStyle/>
                    <a:p>
                      <a:pPr algn="ctr"/>
                      <a:r>
                        <a:rPr lang="en-IN" dirty="0">
                          <a:latin typeface="Times New Roman" panose="02020603050405020304" pitchFamily="18" charset="0"/>
                          <a:cs typeface="Times New Roman" panose="02020603050405020304" pitchFamily="18" charset="0"/>
                        </a:rPr>
                        <a:t>15</a:t>
                      </a:r>
                    </a:p>
                  </a:txBody>
                  <a:tcPr/>
                </a:tc>
                <a:tc>
                  <a:txBody>
                    <a:bodyPr/>
                    <a:lstStyle/>
                    <a:p>
                      <a:pPr algn="ctr"/>
                      <a:r>
                        <a:rPr lang="en-IN" dirty="0">
                          <a:latin typeface="Times New Roman" panose="02020603050405020304" pitchFamily="18" charset="0"/>
                          <a:cs typeface="Times New Roman" panose="02020603050405020304" pitchFamily="18" charset="0"/>
                        </a:rPr>
                        <a:t>16</a:t>
                      </a:r>
                    </a:p>
                  </a:txBody>
                  <a:tcPr/>
                </a:tc>
                <a:extLst>
                  <a:ext uri="{0D108BD9-81ED-4DB2-BD59-A6C34878D82A}">
                    <a16:rowId xmlns:a16="http://schemas.microsoft.com/office/drawing/2014/main" val="2966749180"/>
                  </a:ext>
                </a:extLst>
              </a:tr>
            </a:tbl>
          </a:graphicData>
        </a:graphic>
      </p:graphicFrame>
    </p:spTree>
    <p:extLst>
      <p:ext uri="{BB962C8B-B14F-4D97-AF65-F5344CB8AC3E}">
        <p14:creationId xmlns:p14="http://schemas.microsoft.com/office/powerpoint/2010/main" val="57749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048148A-3994-0DDF-3C0F-77639F58D353}"/>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EE16BAA7-DED1-A8DB-C8D0-4365B7E43CDD}"/>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64690B04-B8FC-B423-7642-740150B1826E}"/>
              </a:ext>
            </a:extLst>
          </p:cNvPr>
          <p:cNvSpPr>
            <a:spLocks noGrp="1"/>
          </p:cNvSpPr>
          <p:nvPr>
            <p:ph type="sldNum" sz="quarter" idx="12"/>
          </p:nvPr>
        </p:nvSpPr>
        <p:spPr/>
        <p:txBody>
          <a:bodyPr/>
          <a:lstStyle/>
          <a:p>
            <a:fld id="{89F5B0BC-B57B-4F6B-AE1D-E1A34A799035}" type="slidenum">
              <a:rPr lang="en-IN" smtClean="0"/>
              <a:t>15</a:t>
            </a:fld>
            <a:endParaRPr lang="en-IN"/>
          </a:p>
        </p:txBody>
      </p:sp>
      <p:graphicFrame>
        <p:nvGraphicFramePr>
          <p:cNvPr id="8" name="Diagram 7">
            <a:extLst>
              <a:ext uri="{FF2B5EF4-FFF2-40B4-BE49-F238E27FC236}">
                <a16:creationId xmlns:a16="http://schemas.microsoft.com/office/drawing/2014/main" id="{659FDE85-19A2-5985-5F71-9C4EE41CF96B}"/>
              </a:ext>
            </a:extLst>
          </p:cNvPr>
          <p:cNvGraphicFramePr/>
          <p:nvPr>
            <p:extLst>
              <p:ext uri="{D42A27DB-BD31-4B8C-83A1-F6EECF244321}">
                <p14:modId xmlns:p14="http://schemas.microsoft.com/office/powerpoint/2010/main" val="972426889"/>
              </p:ext>
            </p:extLst>
          </p:nvPr>
        </p:nvGraphicFramePr>
        <p:xfrm>
          <a:off x="340627" y="1120245"/>
          <a:ext cx="1151074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1B6E7E3D-4674-B323-FD44-12177A0EDC19}"/>
              </a:ext>
            </a:extLst>
          </p:cNvPr>
          <p:cNvSpPr txBox="1"/>
          <p:nvPr/>
        </p:nvSpPr>
        <p:spPr>
          <a:xfrm>
            <a:off x="342499" y="372428"/>
            <a:ext cx="7392202" cy="523220"/>
          </a:xfrm>
          <a:prstGeom prst="rect">
            <a:avLst/>
          </a:prstGeom>
          <a:noFill/>
        </p:spPr>
        <p:txBody>
          <a:bodyPr wrap="square" rtlCol="0">
            <a:spAutoFit/>
          </a:bodyPr>
          <a:lstStyle/>
          <a:p>
            <a:r>
              <a:rPr lang="en-IN" sz="2800" dirty="0">
                <a:solidFill>
                  <a:srgbClr val="0070C0"/>
                </a:solidFill>
                <a:latin typeface="Times New Roman" panose="02020603050405020304" pitchFamily="18" charset="0"/>
                <a:cs typeface="Times New Roman" panose="02020603050405020304" pitchFamily="18" charset="0"/>
              </a:rPr>
              <a:t>Faculty Administrative Positions</a:t>
            </a:r>
          </a:p>
        </p:txBody>
      </p:sp>
    </p:spTree>
    <p:extLst>
      <p:ext uri="{BB962C8B-B14F-4D97-AF65-F5344CB8AC3E}">
        <p14:creationId xmlns:p14="http://schemas.microsoft.com/office/powerpoint/2010/main" val="2572841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16</a:t>
            </a:fld>
            <a:endParaRPr lang="en-IN"/>
          </a:p>
        </p:txBody>
      </p:sp>
      <p:pic>
        <p:nvPicPr>
          <p:cNvPr id="8" name="Picture 7">
            <a:extLst>
              <a:ext uri="{FF2B5EF4-FFF2-40B4-BE49-F238E27FC236}">
                <a16:creationId xmlns:a16="http://schemas.microsoft.com/office/drawing/2014/main" id="{DFE54541-3832-D0E6-B308-294EDEFB4CCC}"/>
              </a:ext>
            </a:extLst>
          </p:cNvPr>
          <p:cNvPicPr>
            <a:picLocks noChangeAspect="1"/>
          </p:cNvPicPr>
          <p:nvPr/>
        </p:nvPicPr>
        <p:blipFill>
          <a:blip r:embed="rId2"/>
          <a:stretch>
            <a:fillRect/>
          </a:stretch>
        </p:blipFill>
        <p:spPr>
          <a:xfrm>
            <a:off x="181683" y="808390"/>
            <a:ext cx="11339758" cy="5339194"/>
          </a:xfrm>
          <a:prstGeom prst="rect">
            <a:avLst/>
          </a:prstGeom>
        </p:spPr>
      </p:pic>
      <p:pic>
        <p:nvPicPr>
          <p:cNvPr id="3" name="Picture 2">
            <a:extLst>
              <a:ext uri="{FF2B5EF4-FFF2-40B4-BE49-F238E27FC236}">
                <a16:creationId xmlns:a16="http://schemas.microsoft.com/office/drawing/2014/main" id="{DA3ABC64-5F9A-56DA-E608-64FDA07228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D70921-7960-A725-2C5C-C2F25B690E42}"/>
              </a:ext>
            </a:extLst>
          </p:cNvPr>
          <p:cNvSpPr txBox="1"/>
          <p:nvPr/>
        </p:nvSpPr>
        <p:spPr>
          <a:xfrm>
            <a:off x="342499" y="372428"/>
            <a:ext cx="7392202" cy="400110"/>
          </a:xfrm>
          <a:prstGeom prst="rect">
            <a:avLst/>
          </a:prstGeom>
          <a:noFill/>
        </p:spPr>
        <p:txBody>
          <a:bodyPr wrap="square" rtlCol="0">
            <a:spAutoFit/>
          </a:bodyPr>
          <a:lstStyle/>
          <a:p>
            <a:r>
              <a:rPr lang="en-IN" sz="2000" dirty="0">
                <a:solidFill>
                  <a:srgbClr val="0070C0"/>
                </a:solidFill>
                <a:latin typeface="Times New Roman" panose="02020603050405020304" pitchFamily="18" charset="0"/>
                <a:cs typeface="Times New Roman" panose="02020603050405020304" pitchFamily="18" charset="0"/>
              </a:rPr>
              <a:t>Department H-index</a:t>
            </a:r>
          </a:p>
        </p:txBody>
      </p:sp>
    </p:spTree>
    <p:extLst>
      <p:ext uri="{BB962C8B-B14F-4D97-AF65-F5344CB8AC3E}">
        <p14:creationId xmlns:p14="http://schemas.microsoft.com/office/powerpoint/2010/main" val="203489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17</a:t>
            </a:fld>
            <a:endParaRPr lang="en-IN"/>
          </a:p>
        </p:txBody>
      </p:sp>
      <p:sp>
        <p:nvSpPr>
          <p:cNvPr id="2" name="TextBox 1">
            <a:extLst>
              <a:ext uri="{FF2B5EF4-FFF2-40B4-BE49-F238E27FC236}">
                <a16:creationId xmlns:a16="http://schemas.microsoft.com/office/drawing/2014/main" id="{4EB145A2-6E80-AABA-035E-F8F741C5EF0A}"/>
              </a:ext>
            </a:extLst>
          </p:cNvPr>
          <p:cNvSpPr txBox="1"/>
          <p:nvPr/>
        </p:nvSpPr>
        <p:spPr>
          <a:xfrm>
            <a:off x="524290" y="276858"/>
            <a:ext cx="4860758" cy="646331"/>
          </a:xfrm>
          <a:prstGeom prst="rect">
            <a:avLst/>
          </a:prstGeom>
          <a:noFill/>
        </p:spPr>
        <p:txBody>
          <a:bodyPr wrap="square" rtlCol="0">
            <a:spAutoFit/>
          </a:bodyPr>
          <a:lstStyle/>
          <a:p>
            <a:r>
              <a:rPr lang="en-IN" sz="3600" dirty="0">
                <a:solidFill>
                  <a:srgbClr val="0070C0"/>
                </a:solidFill>
                <a:latin typeface="Times New Roman" panose="02020603050405020304" pitchFamily="18" charset="0"/>
                <a:cs typeface="Times New Roman" panose="02020603050405020304" pitchFamily="18" charset="0"/>
              </a:rPr>
              <a:t>Thrust Areas</a:t>
            </a:r>
          </a:p>
        </p:txBody>
      </p:sp>
      <p:grpSp>
        <p:nvGrpSpPr>
          <p:cNvPr id="7" name="Group 6">
            <a:extLst>
              <a:ext uri="{FF2B5EF4-FFF2-40B4-BE49-F238E27FC236}">
                <a16:creationId xmlns:a16="http://schemas.microsoft.com/office/drawing/2014/main" id="{DA77F1FB-3A84-E4C8-F4F4-AA3D13B054AD}"/>
              </a:ext>
            </a:extLst>
          </p:cNvPr>
          <p:cNvGrpSpPr/>
          <p:nvPr/>
        </p:nvGrpSpPr>
        <p:grpSpPr>
          <a:xfrm>
            <a:off x="524290" y="1217815"/>
            <a:ext cx="11457152" cy="4843909"/>
            <a:chOff x="482600" y="1539474"/>
            <a:chExt cx="11457152" cy="4257336"/>
          </a:xfrm>
        </p:grpSpPr>
        <p:graphicFrame>
          <p:nvGraphicFramePr>
            <p:cNvPr id="9" name="Diagram 8">
              <a:extLst>
                <a:ext uri="{FF2B5EF4-FFF2-40B4-BE49-F238E27FC236}">
                  <a16:creationId xmlns:a16="http://schemas.microsoft.com/office/drawing/2014/main" id="{09710DDE-C227-9599-48AB-C9F91836D81D}"/>
                </a:ext>
              </a:extLst>
            </p:cNvPr>
            <p:cNvGraphicFramePr/>
            <p:nvPr>
              <p:extLst>
                <p:ext uri="{D42A27DB-BD31-4B8C-83A1-F6EECF244321}">
                  <p14:modId xmlns:p14="http://schemas.microsoft.com/office/powerpoint/2010/main" val="607832854"/>
                </p:ext>
              </p:extLst>
            </p:nvPr>
          </p:nvGraphicFramePr>
          <p:xfrm>
            <a:off x="532597" y="1539474"/>
            <a:ext cx="11407155" cy="255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C3BD28FB-1035-A1EE-5106-F07307DD6C72}"/>
                </a:ext>
              </a:extLst>
            </p:cNvPr>
            <p:cNvGraphicFramePr/>
            <p:nvPr>
              <p:extLst>
                <p:ext uri="{D42A27DB-BD31-4B8C-83A1-F6EECF244321}">
                  <p14:modId xmlns:p14="http://schemas.microsoft.com/office/powerpoint/2010/main" val="4110111298"/>
                </p:ext>
              </p:extLst>
            </p:nvPr>
          </p:nvGraphicFramePr>
          <p:xfrm>
            <a:off x="482600" y="4096880"/>
            <a:ext cx="11457152" cy="16999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pic>
        <p:nvPicPr>
          <p:cNvPr id="3" name="Picture 2">
            <a:extLst>
              <a:ext uri="{FF2B5EF4-FFF2-40B4-BE49-F238E27FC236}">
                <a16:creationId xmlns:a16="http://schemas.microsoft.com/office/drawing/2014/main" id="{0CA37235-BFC5-8253-74C6-36D4F293CA8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814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8DC17D6-C288-4D5D-B593-B46A147DE581}" type="datetime1">
              <a:rPr lang="en-IN" smtClean="0"/>
              <a:t>04-11-2023</a:t>
            </a:fld>
            <a:endParaRPr lang="en-IN"/>
          </a:p>
        </p:txBody>
      </p:sp>
      <p:sp>
        <p:nvSpPr>
          <p:cNvPr id="7" name="Footer Placeholder 6"/>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8" name="Slide Number Placeholder 7"/>
          <p:cNvSpPr>
            <a:spLocks noGrp="1"/>
          </p:cNvSpPr>
          <p:nvPr>
            <p:ph type="sldNum" sz="quarter" idx="12"/>
          </p:nvPr>
        </p:nvSpPr>
        <p:spPr/>
        <p:txBody>
          <a:bodyPr/>
          <a:lstStyle/>
          <a:p>
            <a:fld id="{89F5B0BC-B57B-4F6B-AE1D-E1A34A799035}" type="slidenum">
              <a:rPr lang="en-IN" smtClean="0"/>
              <a:t>18</a:t>
            </a:fld>
            <a:endParaRPr lang="en-IN"/>
          </a:p>
        </p:txBody>
      </p:sp>
      <p:graphicFrame>
        <p:nvGraphicFramePr>
          <p:cNvPr id="3" name="Table 2">
            <a:extLst>
              <a:ext uri="{FF2B5EF4-FFF2-40B4-BE49-F238E27FC236}">
                <a16:creationId xmlns:a16="http://schemas.microsoft.com/office/drawing/2014/main" id="{3FD55E29-496F-71FE-5DEE-DF5195DCA5D0}"/>
              </a:ext>
            </a:extLst>
          </p:cNvPr>
          <p:cNvGraphicFramePr>
            <a:graphicFrameLocks noGrp="1"/>
          </p:cNvGraphicFramePr>
          <p:nvPr>
            <p:extLst>
              <p:ext uri="{D42A27DB-BD31-4B8C-83A1-F6EECF244321}">
                <p14:modId xmlns:p14="http://schemas.microsoft.com/office/powerpoint/2010/main" val="4115325421"/>
              </p:ext>
            </p:extLst>
          </p:nvPr>
        </p:nvGraphicFramePr>
        <p:xfrm>
          <a:off x="1135666" y="5287380"/>
          <a:ext cx="9878437" cy="1127213"/>
        </p:xfrm>
        <a:graphic>
          <a:graphicData uri="http://schemas.openxmlformats.org/drawingml/2006/table">
            <a:tbl>
              <a:tblPr firstRow="1" bandRow="1">
                <a:tableStyleId>{5C22544A-7EE6-4342-B048-85BDC9FD1C3A}</a:tableStyleId>
              </a:tblPr>
              <a:tblGrid>
                <a:gridCol w="2057267">
                  <a:extLst>
                    <a:ext uri="{9D8B030D-6E8A-4147-A177-3AD203B41FA5}">
                      <a16:colId xmlns:a16="http://schemas.microsoft.com/office/drawing/2014/main" val="1640550970"/>
                    </a:ext>
                  </a:extLst>
                </a:gridCol>
                <a:gridCol w="1235546">
                  <a:extLst>
                    <a:ext uri="{9D8B030D-6E8A-4147-A177-3AD203B41FA5}">
                      <a16:colId xmlns:a16="http://schemas.microsoft.com/office/drawing/2014/main" val="3233674830"/>
                    </a:ext>
                  </a:extLst>
                </a:gridCol>
                <a:gridCol w="1646406">
                  <a:extLst>
                    <a:ext uri="{9D8B030D-6E8A-4147-A177-3AD203B41FA5}">
                      <a16:colId xmlns:a16="http://schemas.microsoft.com/office/drawing/2014/main" val="1119073447"/>
                    </a:ext>
                  </a:extLst>
                </a:gridCol>
                <a:gridCol w="1646406">
                  <a:extLst>
                    <a:ext uri="{9D8B030D-6E8A-4147-A177-3AD203B41FA5}">
                      <a16:colId xmlns:a16="http://schemas.microsoft.com/office/drawing/2014/main" val="182779123"/>
                    </a:ext>
                  </a:extLst>
                </a:gridCol>
                <a:gridCol w="1646406">
                  <a:extLst>
                    <a:ext uri="{9D8B030D-6E8A-4147-A177-3AD203B41FA5}">
                      <a16:colId xmlns:a16="http://schemas.microsoft.com/office/drawing/2014/main" val="3193841962"/>
                    </a:ext>
                  </a:extLst>
                </a:gridCol>
                <a:gridCol w="1646406">
                  <a:extLst>
                    <a:ext uri="{9D8B030D-6E8A-4147-A177-3AD203B41FA5}">
                      <a16:colId xmlns:a16="http://schemas.microsoft.com/office/drawing/2014/main" val="965279610"/>
                    </a:ext>
                  </a:extLst>
                </a:gridCol>
              </a:tblGrid>
              <a:tr h="438585">
                <a:tc>
                  <a:txBody>
                    <a:bodyPr/>
                    <a:lstStyle/>
                    <a:p>
                      <a:pPr algn="ctr"/>
                      <a:r>
                        <a:rPr lang="en-IN" dirty="0">
                          <a:latin typeface="Times New Roman" panose="02020603050405020304" pitchFamily="18" charset="0"/>
                          <a:cs typeface="Times New Roman" panose="02020603050405020304" pitchFamily="18" charset="0"/>
                        </a:rPr>
                        <a:t>Year</a:t>
                      </a:r>
                    </a:p>
                  </a:txBody>
                  <a:tcPr/>
                </a:tc>
                <a:tc>
                  <a:txBody>
                    <a:bodyPr/>
                    <a:lstStyle/>
                    <a:p>
                      <a:pPr algn="ctr"/>
                      <a:r>
                        <a:rPr lang="en-IN" dirty="0">
                          <a:latin typeface="Times New Roman" panose="02020603050405020304" pitchFamily="18" charset="0"/>
                          <a:cs typeface="Times New Roman" panose="02020603050405020304" pitchFamily="18" charset="0"/>
                        </a:rPr>
                        <a:t>2017-18</a:t>
                      </a:r>
                    </a:p>
                  </a:txBody>
                  <a:tcPr/>
                </a:tc>
                <a:tc>
                  <a:txBody>
                    <a:bodyPr/>
                    <a:lstStyle/>
                    <a:p>
                      <a:pPr algn="ctr"/>
                      <a:r>
                        <a:rPr lang="en-IN" dirty="0">
                          <a:latin typeface="Times New Roman" panose="02020603050405020304" pitchFamily="18" charset="0"/>
                          <a:cs typeface="Times New Roman" panose="02020603050405020304" pitchFamily="18" charset="0"/>
                        </a:rPr>
                        <a:t>2018-19</a:t>
                      </a:r>
                    </a:p>
                  </a:txBody>
                  <a:tcPr/>
                </a:tc>
                <a:tc>
                  <a:txBody>
                    <a:bodyPr/>
                    <a:lstStyle/>
                    <a:p>
                      <a:pPr algn="ctr"/>
                      <a:r>
                        <a:rPr lang="en-IN" dirty="0">
                          <a:latin typeface="Times New Roman" panose="02020603050405020304" pitchFamily="18" charset="0"/>
                          <a:cs typeface="Times New Roman" panose="02020603050405020304" pitchFamily="18" charset="0"/>
                        </a:rPr>
                        <a:t>2019-20</a:t>
                      </a:r>
                    </a:p>
                  </a:txBody>
                  <a:tcPr/>
                </a:tc>
                <a:tc>
                  <a:txBody>
                    <a:bodyPr/>
                    <a:lstStyle/>
                    <a:p>
                      <a:pPr algn="ctr"/>
                      <a:r>
                        <a:rPr lang="en-IN" dirty="0">
                          <a:latin typeface="Times New Roman" panose="02020603050405020304" pitchFamily="18" charset="0"/>
                          <a:cs typeface="Times New Roman" panose="02020603050405020304" pitchFamily="18" charset="0"/>
                        </a:rPr>
                        <a:t>2020-21</a:t>
                      </a:r>
                    </a:p>
                  </a:txBody>
                  <a:tcPr/>
                </a:tc>
                <a:tc>
                  <a:txBody>
                    <a:bodyPr/>
                    <a:lstStyle/>
                    <a:p>
                      <a:pPr algn="ctr"/>
                      <a:r>
                        <a:rPr lang="en-IN" dirty="0">
                          <a:latin typeface="Times New Roman" panose="02020603050405020304" pitchFamily="18" charset="0"/>
                          <a:cs typeface="Times New Roman" panose="02020603050405020304" pitchFamily="18" charset="0"/>
                        </a:rPr>
                        <a:t>2021-22</a:t>
                      </a:r>
                    </a:p>
                  </a:txBody>
                  <a:tcPr/>
                </a:tc>
                <a:extLst>
                  <a:ext uri="{0D108BD9-81ED-4DB2-BD59-A6C34878D82A}">
                    <a16:rowId xmlns:a16="http://schemas.microsoft.com/office/drawing/2014/main" val="3934211901"/>
                  </a:ext>
                </a:extLst>
              </a:tr>
              <a:tr h="688628">
                <a:tc>
                  <a:txBody>
                    <a:bodyPr/>
                    <a:lstStyle/>
                    <a:p>
                      <a:pPr algn="ctr"/>
                      <a:r>
                        <a:rPr lang="en-IN" dirty="0" err="1">
                          <a:latin typeface="Times New Roman" panose="02020603050405020304" pitchFamily="18" charset="0"/>
                          <a:cs typeface="Times New Roman" panose="02020603050405020304" pitchFamily="18" charset="0"/>
                        </a:rPr>
                        <a:t>Ph.D</a:t>
                      </a:r>
                      <a:r>
                        <a:rPr lang="en-IN" dirty="0">
                          <a:latin typeface="Times New Roman" panose="02020603050405020304" pitchFamily="18" charset="0"/>
                          <a:cs typeface="Times New Roman" panose="02020603050405020304" pitchFamily="18" charset="0"/>
                        </a:rPr>
                        <a:t> Awarded</a:t>
                      </a:r>
                    </a:p>
                  </a:txBody>
                  <a:tcPr/>
                </a:tc>
                <a:tc>
                  <a:txBody>
                    <a:bodyPr/>
                    <a:lstStyle/>
                    <a:p>
                      <a:pPr marL="215265" marR="202565" algn="ctr">
                        <a:spcBef>
                          <a:spcPts val="380"/>
                        </a:spcBef>
                        <a:spcAft>
                          <a:spcPts val="0"/>
                        </a:spcAft>
                      </a:pPr>
                      <a:endPar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15265" marR="202565" algn="ctr">
                        <a:spcBef>
                          <a:spcPts val="380"/>
                        </a:spcBef>
                        <a:spcAft>
                          <a:spcPts val="0"/>
                        </a:spcAft>
                      </a:pPr>
                      <a:r>
                        <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0" marR="0" marT="0" marB="0"/>
                </a:tc>
                <a:tc>
                  <a:txBody>
                    <a:bodyPr/>
                    <a:lstStyle/>
                    <a:p>
                      <a:pPr marL="478790" marR="466725" algn="ctr">
                        <a:spcBef>
                          <a:spcPts val="380"/>
                        </a:spcBef>
                        <a:spcAft>
                          <a:spcPts val="0"/>
                        </a:spcAft>
                      </a:pPr>
                      <a:endPar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78790" marR="466725" algn="ctr">
                        <a:spcBef>
                          <a:spcPts val="380"/>
                        </a:spcBef>
                        <a:spcAft>
                          <a:spcPts val="0"/>
                        </a:spcAft>
                      </a:pPr>
                      <a:r>
                        <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0" marR="0" marT="0" marB="0"/>
                </a:tc>
                <a:tc>
                  <a:txBody>
                    <a:bodyPr/>
                    <a:lstStyle/>
                    <a:p>
                      <a:pPr marL="478790" marR="466725" algn="ctr">
                        <a:spcBef>
                          <a:spcPts val="380"/>
                        </a:spcBef>
                        <a:spcAft>
                          <a:spcPts val="0"/>
                        </a:spcAft>
                      </a:pPr>
                      <a:endPar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78790" marR="466725" algn="ctr">
                        <a:spcBef>
                          <a:spcPts val="380"/>
                        </a:spcBef>
                        <a:spcAft>
                          <a:spcPts val="0"/>
                        </a:spcAft>
                      </a:pPr>
                      <a:r>
                        <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0" marR="0" marT="0" marB="0"/>
                </a:tc>
                <a:tc>
                  <a:txBody>
                    <a:bodyPr/>
                    <a:lstStyle/>
                    <a:p>
                      <a:pPr marL="478790" marR="466090" algn="ctr">
                        <a:spcBef>
                          <a:spcPts val="380"/>
                        </a:spcBef>
                        <a:spcAft>
                          <a:spcPts val="0"/>
                        </a:spcAft>
                      </a:pPr>
                      <a:endPar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78790" marR="466090" algn="ctr">
                        <a:spcBef>
                          <a:spcPts val="380"/>
                        </a:spcBef>
                        <a:spcAft>
                          <a:spcPts val="0"/>
                        </a:spcAft>
                      </a:pPr>
                      <a:r>
                        <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0" marR="0" marT="0" marB="0"/>
                </a:tc>
                <a:tc>
                  <a:txBody>
                    <a:bodyPr/>
                    <a:lstStyle/>
                    <a:p>
                      <a:pPr marL="478790" marR="466090" algn="ctr">
                        <a:spcBef>
                          <a:spcPts val="380"/>
                        </a:spcBef>
                        <a:spcAft>
                          <a:spcPts val="0"/>
                        </a:spcAft>
                      </a:pPr>
                      <a:endPar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78790" marR="466090" algn="ctr">
                        <a:spcBef>
                          <a:spcPts val="380"/>
                        </a:spcBef>
                        <a:spcAft>
                          <a:spcPts val="0"/>
                        </a:spcAft>
                      </a:pPr>
                      <a:r>
                        <a:rPr lang="en-IN"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0" marR="0" marT="0" marB="0"/>
                </a:tc>
                <a:extLst>
                  <a:ext uri="{0D108BD9-81ED-4DB2-BD59-A6C34878D82A}">
                    <a16:rowId xmlns:a16="http://schemas.microsoft.com/office/drawing/2014/main" val="1716978624"/>
                  </a:ext>
                </a:extLst>
              </a:tr>
            </a:tbl>
          </a:graphicData>
        </a:graphic>
      </p:graphicFrame>
      <p:graphicFrame>
        <p:nvGraphicFramePr>
          <p:cNvPr id="11" name="Chart 10">
            <a:extLst>
              <a:ext uri="{FF2B5EF4-FFF2-40B4-BE49-F238E27FC236}">
                <a16:creationId xmlns:a16="http://schemas.microsoft.com/office/drawing/2014/main" id="{05D7F7BB-B914-BB20-1472-1573ABCD0C74}"/>
              </a:ext>
            </a:extLst>
          </p:cNvPr>
          <p:cNvGraphicFramePr/>
          <p:nvPr>
            <p:extLst>
              <p:ext uri="{D42A27DB-BD31-4B8C-83A1-F6EECF244321}">
                <p14:modId xmlns:p14="http://schemas.microsoft.com/office/powerpoint/2010/main" val="1628344037"/>
              </p:ext>
            </p:extLst>
          </p:nvPr>
        </p:nvGraphicFramePr>
        <p:xfrm>
          <a:off x="1065486" y="1718730"/>
          <a:ext cx="9878438" cy="292578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D461FAB5-AFF6-203E-8D7D-2DC52414BD05}"/>
              </a:ext>
            </a:extLst>
          </p:cNvPr>
          <p:cNvSpPr txBox="1"/>
          <p:nvPr/>
        </p:nvSpPr>
        <p:spPr>
          <a:xfrm>
            <a:off x="1071101" y="1212633"/>
            <a:ext cx="903811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Total Ph. D’s from the Department in the assessment period: </a:t>
            </a:r>
            <a:r>
              <a:rPr lang="en-US" b="1" dirty="0">
                <a:latin typeface="Times New Roman" panose="02020603050405020304" pitchFamily="18" charset="0"/>
                <a:cs typeface="Times New Roman" panose="02020603050405020304" pitchFamily="18" charset="0"/>
              </a:rPr>
              <a:t>103</a:t>
            </a:r>
            <a:endParaRPr lang="en-IN"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DA53784-3E3E-E404-334E-819FC5D61079}"/>
              </a:ext>
            </a:extLst>
          </p:cNvPr>
          <p:cNvSpPr txBox="1"/>
          <p:nvPr/>
        </p:nvSpPr>
        <p:spPr>
          <a:xfrm>
            <a:off x="1203158" y="548640"/>
            <a:ext cx="5986914" cy="523220"/>
          </a:xfrm>
          <a:prstGeom prst="rect">
            <a:avLst/>
          </a:prstGeom>
          <a:noFill/>
        </p:spPr>
        <p:txBody>
          <a:bodyPr wrap="square" rtlCol="0">
            <a:spAutoFit/>
          </a:bodyPr>
          <a:lstStyle/>
          <a:p>
            <a:r>
              <a:rPr lang="en-IN" sz="2800" dirty="0" err="1">
                <a:solidFill>
                  <a:srgbClr val="0070C0"/>
                </a:solidFill>
                <a:latin typeface="Times New Roman" panose="02020603050405020304" pitchFamily="18" charset="0"/>
                <a:cs typeface="Times New Roman" panose="02020603050405020304" pitchFamily="18" charset="0"/>
              </a:rPr>
              <a:t>Ph.D’s</a:t>
            </a:r>
            <a:r>
              <a:rPr lang="en-IN" sz="2800" dirty="0">
                <a:solidFill>
                  <a:srgbClr val="0070C0"/>
                </a:solidFill>
                <a:latin typeface="Times New Roman" panose="02020603050405020304" pitchFamily="18" charset="0"/>
                <a:cs typeface="Times New Roman" panose="02020603050405020304" pitchFamily="18" charset="0"/>
              </a:rPr>
              <a:t> Awarded</a:t>
            </a:r>
          </a:p>
        </p:txBody>
      </p:sp>
      <p:pic>
        <p:nvPicPr>
          <p:cNvPr id="2" name="Picture 2">
            <a:extLst>
              <a:ext uri="{FF2B5EF4-FFF2-40B4-BE49-F238E27FC236}">
                <a16:creationId xmlns:a16="http://schemas.microsoft.com/office/drawing/2014/main" id="{6C9EA19C-04A4-EDDF-B163-4D6B1EEF4A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47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660" y="167186"/>
            <a:ext cx="6495660" cy="458455"/>
          </a:xfrm>
        </p:spPr>
        <p:txBody>
          <a:bodyPr>
            <a:noAutofit/>
          </a:bodyPr>
          <a:lstStyle/>
          <a:p>
            <a:pPr lvl="0"/>
            <a:r>
              <a:rPr lang="en-IN" sz="2800" b="1" dirty="0">
                <a:solidFill>
                  <a:srgbClr val="00B0F0"/>
                </a:solidFill>
                <a:latin typeface="Times New Roman" panose="02020603050405020304" pitchFamily="18" charset="0"/>
                <a:cs typeface="Times New Roman" panose="02020603050405020304" pitchFamily="18" charset="0"/>
              </a:rPr>
              <a:t>Number of JRF/SRF/PDF/RA</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6" name="Date Placeholder 5"/>
          <p:cNvSpPr>
            <a:spLocks noGrp="1"/>
          </p:cNvSpPr>
          <p:nvPr>
            <p:ph type="dt" sz="half" idx="10"/>
          </p:nvPr>
        </p:nvSpPr>
        <p:spPr/>
        <p:txBody>
          <a:bodyPr/>
          <a:lstStyle/>
          <a:p>
            <a:fld id="{E7F4D10B-42C2-4859-A4E5-B8F02AFDC8E7}" type="datetime1">
              <a:rPr lang="en-IN" smtClean="0"/>
              <a:t>04-11-2023</a:t>
            </a:fld>
            <a:endParaRPr lang="en-IN"/>
          </a:p>
        </p:txBody>
      </p:sp>
      <p:sp>
        <p:nvSpPr>
          <p:cNvPr id="7" name="Footer Placeholder 6"/>
          <p:cNvSpPr>
            <a:spLocks noGrp="1"/>
          </p:cNvSpPr>
          <p:nvPr>
            <p:ph type="ftr" sz="quarter" idx="11"/>
          </p:nvPr>
        </p:nvSpPr>
        <p:spPr>
          <a:xfrm>
            <a:off x="4038600" y="6467041"/>
            <a:ext cx="4114800" cy="365125"/>
          </a:xfrm>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8" name="Slide Number Placeholder 7"/>
          <p:cNvSpPr>
            <a:spLocks noGrp="1"/>
          </p:cNvSpPr>
          <p:nvPr>
            <p:ph type="sldNum" sz="quarter" idx="12"/>
          </p:nvPr>
        </p:nvSpPr>
        <p:spPr/>
        <p:txBody>
          <a:bodyPr/>
          <a:lstStyle/>
          <a:p>
            <a:fld id="{89F5B0BC-B57B-4F6B-AE1D-E1A34A799035}" type="slidenum">
              <a:rPr lang="en-IN" smtClean="0"/>
              <a:t>19</a:t>
            </a:fld>
            <a:endParaRPr lang="en-IN"/>
          </a:p>
        </p:txBody>
      </p:sp>
      <p:pic>
        <p:nvPicPr>
          <p:cNvPr id="9" name="Picture 2">
            <a:extLst>
              <a:ext uri="{FF2B5EF4-FFF2-40B4-BE49-F238E27FC236}">
                <a16:creationId xmlns:a16="http://schemas.microsoft.com/office/drawing/2014/main" id="{B726DF58-6D88-6764-4FE1-92E5CBDB41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0C8A2BBB-DEA3-DA1F-FB09-59ABA240C316}"/>
              </a:ext>
            </a:extLst>
          </p:cNvPr>
          <p:cNvGraphicFramePr>
            <a:graphicFrameLocks noGrp="1"/>
          </p:cNvGraphicFramePr>
          <p:nvPr>
            <p:extLst>
              <p:ext uri="{D42A27DB-BD31-4B8C-83A1-F6EECF244321}">
                <p14:modId xmlns:p14="http://schemas.microsoft.com/office/powerpoint/2010/main" val="3584372999"/>
              </p:ext>
            </p:extLst>
          </p:nvPr>
        </p:nvGraphicFramePr>
        <p:xfrm>
          <a:off x="838200" y="899961"/>
          <a:ext cx="10009470" cy="2859474"/>
        </p:xfrm>
        <a:graphic>
          <a:graphicData uri="http://schemas.openxmlformats.org/drawingml/2006/table">
            <a:tbl>
              <a:tblPr firstRow="1" bandRow="1">
                <a:tableStyleId>{5C22544A-7EE6-4342-B048-85BDC9FD1C3A}</a:tableStyleId>
              </a:tblPr>
              <a:tblGrid>
                <a:gridCol w="1668245">
                  <a:extLst>
                    <a:ext uri="{9D8B030D-6E8A-4147-A177-3AD203B41FA5}">
                      <a16:colId xmlns:a16="http://schemas.microsoft.com/office/drawing/2014/main" val="1710556657"/>
                    </a:ext>
                  </a:extLst>
                </a:gridCol>
                <a:gridCol w="1668245">
                  <a:extLst>
                    <a:ext uri="{9D8B030D-6E8A-4147-A177-3AD203B41FA5}">
                      <a16:colId xmlns:a16="http://schemas.microsoft.com/office/drawing/2014/main" val="387101495"/>
                    </a:ext>
                  </a:extLst>
                </a:gridCol>
                <a:gridCol w="1668245">
                  <a:extLst>
                    <a:ext uri="{9D8B030D-6E8A-4147-A177-3AD203B41FA5}">
                      <a16:colId xmlns:a16="http://schemas.microsoft.com/office/drawing/2014/main" val="909505822"/>
                    </a:ext>
                  </a:extLst>
                </a:gridCol>
                <a:gridCol w="1668245">
                  <a:extLst>
                    <a:ext uri="{9D8B030D-6E8A-4147-A177-3AD203B41FA5}">
                      <a16:colId xmlns:a16="http://schemas.microsoft.com/office/drawing/2014/main" val="214164644"/>
                    </a:ext>
                  </a:extLst>
                </a:gridCol>
                <a:gridCol w="1668245">
                  <a:extLst>
                    <a:ext uri="{9D8B030D-6E8A-4147-A177-3AD203B41FA5}">
                      <a16:colId xmlns:a16="http://schemas.microsoft.com/office/drawing/2014/main" val="3494923637"/>
                    </a:ext>
                  </a:extLst>
                </a:gridCol>
                <a:gridCol w="1668245">
                  <a:extLst>
                    <a:ext uri="{9D8B030D-6E8A-4147-A177-3AD203B41FA5}">
                      <a16:colId xmlns:a16="http://schemas.microsoft.com/office/drawing/2014/main" val="1221888279"/>
                    </a:ext>
                  </a:extLst>
                </a:gridCol>
              </a:tblGrid>
              <a:tr h="476579">
                <a:tc>
                  <a:txBody>
                    <a:bodyPr/>
                    <a:lstStyle/>
                    <a:p>
                      <a:pPr algn="ct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dirty="0">
                          <a:latin typeface="Times New Roman" panose="02020603050405020304" pitchFamily="18" charset="0"/>
                          <a:cs typeface="Times New Roman" panose="02020603050405020304" pitchFamily="18" charset="0"/>
                        </a:rPr>
                        <a:t>UGC-NET</a:t>
                      </a:r>
                    </a:p>
                  </a:txBody>
                  <a:tcPr/>
                </a:tc>
                <a:tc>
                  <a:txBody>
                    <a:bodyPr/>
                    <a:lstStyle/>
                    <a:p>
                      <a:pPr algn="ctr"/>
                      <a:r>
                        <a:rPr lang="en-IN" dirty="0">
                          <a:latin typeface="Times New Roman" panose="02020603050405020304" pitchFamily="18" charset="0"/>
                          <a:cs typeface="Times New Roman" panose="02020603050405020304" pitchFamily="18" charset="0"/>
                        </a:rPr>
                        <a:t>RGNF</a:t>
                      </a:r>
                    </a:p>
                  </a:txBody>
                  <a:tcPr/>
                </a:tc>
                <a:tc>
                  <a:txBody>
                    <a:bodyPr/>
                    <a:lstStyle/>
                    <a:p>
                      <a:pPr algn="ctr"/>
                      <a:r>
                        <a:rPr lang="en-IN" dirty="0">
                          <a:latin typeface="Times New Roman" panose="02020603050405020304" pitchFamily="18" charset="0"/>
                          <a:cs typeface="Times New Roman" panose="02020603050405020304" pitchFamily="18" charset="0"/>
                        </a:rPr>
                        <a:t>MANF</a:t>
                      </a:r>
                    </a:p>
                  </a:txBody>
                  <a:tcPr/>
                </a:tc>
                <a:tc>
                  <a:txBody>
                    <a:bodyPr/>
                    <a:lstStyle/>
                    <a:p>
                      <a:pPr algn="ctr"/>
                      <a:r>
                        <a:rPr lang="en-IN" dirty="0">
                          <a:latin typeface="Times New Roman" panose="02020603050405020304" pitchFamily="18" charset="0"/>
                          <a:cs typeface="Times New Roman" panose="02020603050405020304" pitchFamily="18" charset="0"/>
                        </a:rPr>
                        <a:t>R-CET</a:t>
                      </a:r>
                    </a:p>
                  </a:txBody>
                  <a:tcPr/>
                </a:tc>
                <a:tc>
                  <a:txBody>
                    <a:bodyPr/>
                    <a:lstStyle/>
                    <a:p>
                      <a:pPr algn="ctr"/>
                      <a:r>
                        <a:rPr lang="en-IN" dirty="0">
                          <a:latin typeface="Times New Roman" panose="02020603050405020304" pitchFamily="18" charset="0"/>
                          <a:cs typeface="Times New Roman" panose="02020603050405020304" pitchFamily="18" charset="0"/>
                        </a:rPr>
                        <a:t>Visveswaraya</a:t>
                      </a:r>
                    </a:p>
                  </a:txBody>
                  <a:tcPr/>
                </a:tc>
                <a:extLst>
                  <a:ext uri="{0D108BD9-81ED-4DB2-BD59-A6C34878D82A}">
                    <a16:rowId xmlns:a16="http://schemas.microsoft.com/office/drawing/2014/main" val="1675123045"/>
                  </a:ext>
                </a:extLst>
              </a:tr>
              <a:tr h="476579">
                <a:tc>
                  <a:txBody>
                    <a:bodyPr/>
                    <a:lstStyle/>
                    <a:p>
                      <a:pPr algn="ctr"/>
                      <a:r>
                        <a:rPr lang="en-IN" b="1" dirty="0">
                          <a:latin typeface="Times New Roman" panose="02020603050405020304" pitchFamily="18" charset="0"/>
                          <a:cs typeface="Times New Roman" panose="02020603050405020304" pitchFamily="18" charset="0"/>
                        </a:rPr>
                        <a:t>2017-18</a:t>
                      </a:r>
                    </a:p>
                  </a:txBody>
                  <a:tcPr/>
                </a:tc>
                <a:tc>
                  <a:txBody>
                    <a:bodyPr/>
                    <a:lstStyle/>
                    <a:p>
                      <a:pPr algn="ctr"/>
                      <a:r>
                        <a:rPr lang="en-IN" b="1" dirty="0">
                          <a:latin typeface="Times New Roman" panose="02020603050405020304" pitchFamily="18" charset="0"/>
                          <a:cs typeface="Times New Roman" panose="02020603050405020304" pitchFamily="18" charset="0"/>
                        </a:rPr>
                        <a:t>10</a:t>
                      </a:r>
                    </a:p>
                  </a:txBody>
                  <a:tcPr/>
                </a:tc>
                <a:tc>
                  <a:txBody>
                    <a:bodyPr/>
                    <a:lstStyle/>
                    <a:p>
                      <a:pPr algn="ctr"/>
                      <a:r>
                        <a:rPr lang="en-IN" b="1" dirty="0">
                          <a:latin typeface="Times New Roman" panose="02020603050405020304" pitchFamily="18" charset="0"/>
                          <a:cs typeface="Times New Roman" panose="02020603050405020304" pitchFamily="18" charset="0"/>
                        </a:rPr>
                        <a:t>06</a:t>
                      </a:r>
                    </a:p>
                  </a:txBody>
                  <a:tcPr/>
                </a:tc>
                <a:tc>
                  <a:txBody>
                    <a:bodyPr/>
                    <a:lstStyle/>
                    <a:p>
                      <a:pPr algn="ctr"/>
                      <a:r>
                        <a:rPr lang="en-IN" b="1" dirty="0">
                          <a:latin typeface="Times New Roman" panose="02020603050405020304" pitchFamily="18" charset="0"/>
                          <a:cs typeface="Times New Roman" panose="02020603050405020304" pitchFamily="18" charset="0"/>
                        </a:rPr>
                        <a:t>01</a:t>
                      </a:r>
                    </a:p>
                  </a:txBody>
                  <a:tcPr/>
                </a:tc>
                <a:tc>
                  <a:txBody>
                    <a:bodyPr/>
                    <a:lstStyle/>
                    <a:p>
                      <a:pPr algn="ctr"/>
                      <a:r>
                        <a:rPr lang="en-IN" b="1" dirty="0">
                          <a:latin typeface="Times New Roman" panose="02020603050405020304" pitchFamily="18" charset="0"/>
                          <a:cs typeface="Times New Roman" panose="02020603050405020304" pitchFamily="18" charset="0"/>
                        </a:rPr>
                        <a:t>01</a:t>
                      </a:r>
                    </a:p>
                  </a:txBody>
                  <a:tcPr/>
                </a:tc>
                <a:tc>
                  <a:txBody>
                    <a:bodyPr/>
                    <a:lstStyle/>
                    <a:p>
                      <a:pPr algn="ctr"/>
                      <a:r>
                        <a:rPr lang="en-IN" b="1"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672560254"/>
                  </a:ext>
                </a:extLst>
              </a:tr>
              <a:tr h="476579">
                <a:tc>
                  <a:txBody>
                    <a:bodyPr/>
                    <a:lstStyle/>
                    <a:p>
                      <a:pPr algn="ctr"/>
                      <a:r>
                        <a:rPr lang="en-IN" b="1" dirty="0">
                          <a:latin typeface="Times New Roman" panose="02020603050405020304" pitchFamily="18" charset="0"/>
                          <a:cs typeface="Times New Roman" panose="02020603050405020304" pitchFamily="18" charset="0"/>
                        </a:rPr>
                        <a:t>2018-19</a:t>
                      </a:r>
                    </a:p>
                  </a:txBody>
                  <a:tcPr/>
                </a:tc>
                <a:tc>
                  <a:txBody>
                    <a:bodyPr/>
                    <a:lstStyle/>
                    <a:p>
                      <a:pPr algn="ctr"/>
                      <a:r>
                        <a:rPr lang="en-IN" b="1" dirty="0">
                          <a:latin typeface="Times New Roman" panose="02020603050405020304" pitchFamily="18" charset="0"/>
                          <a:cs typeface="Times New Roman" panose="02020603050405020304" pitchFamily="18" charset="0"/>
                        </a:rPr>
                        <a:t>09</a:t>
                      </a:r>
                    </a:p>
                  </a:txBody>
                  <a:tcPr/>
                </a:tc>
                <a:tc>
                  <a:txBody>
                    <a:bodyPr/>
                    <a:lstStyle/>
                    <a:p>
                      <a:pPr algn="ctr"/>
                      <a:r>
                        <a:rPr lang="en-IN" b="1" dirty="0">
                          <a:latin typeface="Times New Roman" panose="02020603050405020304" pitchFamily="18" charset="0"/>
                          <a:cs typeface="Times New Roman" panose="02020603050405020304" pitchFamily="18" charset="0"/>
                        </a:rPr>
                        <a:t>05</a:t>
                      </a:r>
                    </a:p>
                  </a:txBody>
                  <a:tcPr/>
                </a:tc>
                <a:tc>
                  <a:txBody>
                    <a:bodyPr/>
                    <a:lstStyle/>
                    <a:p>
                      <a:pPr algn="ctr"/>
                      <a:r>
                        <a:rPr lang="en-IN" b="1" dirty="0">
                          <a:latin typeface="Times New Roman" panose="02020603050405020304" pitchFamily="18" charset="0"/>
                          <a:cs typeface="Times New Roman" panose="02020603050405020304" pitchFamily="18" charset="0"/>
                        </a:rPr>
                        <a:t>01</a:t>
                      </a:r>
                    </a:p>
                  </a:txBody>
                  <a:tcPr/>
                </a:tc>
                <a:tc>
                  <a:txBody>
                    <a:bodyPr/>
                    <a:lstStyle/>
                    <a:p>
                      <a:pPr algn="ctr"/>
                      <a:r>
                        <a:rPr lang="en-IN" b="1" dirty="0">
                          <a:latin typeface="Times New Roman" panose="02020603050405020304" pitchFamily="18" charset="0"/>
                          <a:cs typeface="Times New Roman" panose="02020603050405020304" pitchFamily="18" charset="0"/>
                        </a:rPr>
                        <a:t>04</a:t>
                      </a:r>
                    </a:p>
                  </a:txBody>
                  <a:tcPr/>
                </a:tc>
                <a:tc>
                  <a:txBody>
                    <a:bodyPr/>
                    <a:lstStyle/>
                    <a:p>
                      <a:pPr algn="ctr"/>
                      <a:r>
                        <a:rPr lang="en-IN" b="1"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2502233166"/>
                  </a:ext>
                </a:extLst>
              </a:tr>
              <a:tr h="476579">
                <a:tc>
                  <a:txBody>
                    <a:bodyPr/>
                    <a:lstStyle/>
                    <a:p>
                      <a:pPr algn="ctr"/>
                      <a:r>
                        <a:rPr lang="en-IN" b="1" dirty="0">
                          <a:latin typeface="Times New Roman" panose="02020603050405020304" pitchFamily="18" charset="0"/>
                          <a:cs typeface="Times New Roman" panose="02020603050405020304" pitchFamily="18" charset="0"/>
                        </a:rPr>
                        <a:t>2019-20</a:t>
                      </a:r>
                    </a:p>
                  </a:txBody>
                  <a:tcPr/>
                </a:tc>
                <a:tc>
                  <a:txBody>
                    <a:bodyPr/>
                    <a:lstStyle/>
                    <a:p>
                      <a:pPr algn="ctr"/>
                      <a:r>
                        <a:rPr lang="en-IN" b="1" dirty="0">
                          <a:latin typeface="Times New Roman" panose="02020603050405020304" pitchFamily="18" charset="0"/>
                          <a:cs typeface="Times New Roman" panose="02020603050405020304" pitchFamily="18" charset="0"/>
                        </a:rPr>
                        <a:t>07</a:t>
                      </a:r>
                    </a:p>
                  </a:txBody>
                  <a:tcPr/>
                </a:tc>
                <a:tc>
                  <a:txBody>
                    <a:bodyPr/>
                    <a:lstStyle/>
                    <a:p>
                      <a:pPr algn="ctr"/>
                      <a:r>
                        <a:rPr lang="en-IN" b="1" dirty="0">
                          <a:latin typeface="Times New Roman" panose="02020603050405020304" pitchFamily="18" charset="0"/>
                          <a:cs typeface="Times New Roman" panose="02020603050405020304" pitchFamily="18" charset="0"/>
                        </a:rPr>
                        <a:t>04</a:t>
                      </a:r>
                    </a:p>
                  </a:txBody>
                  <a:tcPr/>
                </a:tc>
                <a:tc>
                  <a:txBody>
                    <a:bodyPr/>
                    <a:lstStyle/>
                    <a:p>
                      <a:pPr algn="ctr"/>
                      <a:r>
                        <a:rPr lang="en-IN" b="1" dirty="0">
                          <a:latin typeface="Times New Roman" panose="02020603050405020304" pitchFamily="18" charset="0"/>
                          <a:cs typeface="Times New Roman" panose="02020603050405020304" pitchFamily="18" charset="0"/>
                        </a:rPr>
                        <a:t>01</a:t>
                      </a:r>
                    </a:p>
                  </a:txBody>
                  <a:tcPr/>
                </a:tc>
                <a:tc>
                  <a:txBody>
                    <a:bodyPr/>
                    <a:lstStyle/>
                    <a:p>
                      <a:pPr algn="ctr"/>
                      <a:r>
                        <a:rPr lang="en-IN" b="1" dirty="0">
                          <a:latin typeface="Times New Roman" panose="02020603050405020304" pitchFamily="18" charset="0"/>
                          <a:cs typeface="Times New Roman" panose="02020603050405020304" pitchFamily="18" charset="0"/>
                        </a:rPr>
                        <a:t>04</a:t>
                      </a:r>
                    </a:p>
                  </a:txBody>
                  <a:tcPr/>
                </a:tc>
                <a:tc>
                  <a:txBody>
                    <a:bodyPr/>
                    <a:lstStyle/>
                    <a:p>
                      <a:pPr algn="ctr"/>
                      <a:r>
                        <a:rPr lang="en-IN" b="1"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599647971"/>
                  </a:ext>
                </a:extLst>
              </a:tr>
              <a:tr h="476579">
                <a:tc>
                  <a:txBody>
                    <a:bodyPr/>
                    <a:lstStyle/>
                    <a:p>
                      <a:pPr algn="ctr"/>
                      <a:r>
                        <a:rPr lang="en-IN" b="1" dirty="0">
                          <a:latin typeface="Times New Roman" panose="02020603050405020304" pitchFamily="18" charset="0"/>
                          <a:cs typeface="Times New Roman" panose="02020603050405020304" pitchFamily="18" charset="0"/>
                        </a:rPr>
                        <a:t>2020-21</a:t>
                      </a:r>
                    </a:p>
                  </a:txBody>
                  <a:tcPr/>
                </a:tc>
                <a:tc>
                  <a:txBody>
                    <a:bodyPr/>
                    <a:lstStyle/>
                    <a:p>
                      <a:pPr algn="ctr"/>
                      <a:r>
                        <a:rPr lang="en-IN" b="1" dirty="0">
                          <a:latin typeface="Times New Roman" panose="02020603050405020304" pitchFamily="18" charset="0"/>
                          <a:cs typeface="Times New Roman" panose="02020603050405020304" pitchFamily="18" charset="0"/>
                        </a:rPr>
                        <a:t>06</a:t>
                      </a:r>
                    </a:p>
                  </a:txBody>
                  <a:tcPr/>
                </a:tc>
                <a:tc>
                  <a:txBody>
                    <a:bodyPr/>
                    <a:lstStyle/>
                    <a:p>
                      <a:pPr algn="ctr"/>
                      <a:r>
                        <a:rPr lang="en-IN" b="1" dirty="0">
                          <a:latin typeface="Times New Roman" panose="02020603050405020304" pitchFamily="18" charset="0"/>
                          <a:cs typeface="Times New Roman" panose="02020603050405020304" pitchFamily="18" charset="0"/>
                        </a:rPr>
                        <a:t>03</a:t>
                      </a:r>
                    </a:p>
                  </a:txBody>
                  <a:tcPr/>
                </a:tc>
                <a:tc>
                  <a:txBody>
                    <a:bodyPr/>
                    <a:lstStyle/>
                    <a:p>
                      <a:pPr algn="ctr"/>
                      <a:r>
                        <a:rPr lang="en-IN" b="1" dirty="0">
                          <a:latin typeface="Times New Roman" panose="02020603050405020304" pitchFamily="18" charset="0"/>
                          <a:cs typeface="Times New Roman" panose="02020603050405020304" pitchFamily="18" charset="0"/>
                        </a:rPr>
                        <a:t>-</a:t>
                      </a:r>
                    </a:p>
                  </a:txBody>
                  <a:tcPr/>
                </a:tc>
                <a:tc>
                  <a:txBody>
                    <a:bodyPr/>
                    <a:lstStyle/>
                    <a:p>
                      <a:pPr algn="ctr"/>
                      <a:r>
                        <a:rPr lang="en-IN" b="1" dirty="0">
                          <a:latin typeface="Times New Roman" panose="02020603050405020304" pitchFamily="18" charset="0"/>
                          <a:cs typeface="Times New Roman" panose="02020603050405020304" pitchFamily="18" charset="0"/>
                        </a:rPr>
                        <a:t>11</a:t>
                      </a:r>
                    </a:p>
                  </a:txBody>
                  <a:tcPr/>
                </a:tc>
                <a:tc>
                  <a:txBody>
                    <a:bodyPr/>
                    <a:lstStyle/>
                    <a:p>
                      <a:pPr algn="ctr"/>
                      <a:r>
                        <a:rPr lang="en-IN" b="1" dirty="0">
                          <a:latin typeface="Times New Roman" panose="02020603050405020304" pitchFamily="18" charset="0"/>
                          <a:cs typeface="Times New Roman" panose="02020603050405020304" pitchFamily="18" charset="0"/>
                        </a:rPr>
                        <a:t>01</a:t>
                      </a:r>
                    </a:p>
                  </a:txBody>
                  <a:tcPr/>
                </a:tc>
                <a:extLst>
                  <a:ext uri="{0D108BD9-81ED-4DB2-BD59-A6C34878D82A}">
                    <a16:rowId xmlns:a16="http://schemas.microsoft.com/office/drawing/2014/main" val="660131803"/>
                  </a:ext>
                </a:extLst>
              </a:tr>
              <a:tr h="476579">
                <a:tc>
                  <a:txBody>
                    <a:bodyPr/>
                    <a:lstStyle/>
                    <a:p>
                      <a:pPr algn="ctr"/>
                      <a:r>
                        <a:rPr lang="en-IN" b="1" dirty="0">
                          <a:latin typeface="Times New Roman" panose="02020603050405020304" pitchFamily="18" charset="0"/>
                          <a:cs typeface="Times New Roman" panose="02020603050405020304" pitchFamily="18" charset="0"/>
                        </a:rPr>
                        <a:t>2021-22</a:t>
                      </a:r>
                    </a:p>
                  </a:txBody>
                  <a:tcPr/>
                </a:tc>
                <a:tc>
                  <a:txBody>
                    <a:bodyPr/>
                    <a:lstStyle/>
                    <a:p>
                      <a:pPr algn="ctr"/>
                      <a:r>
                        <a:rPr lang="en-IN" b="1" dirty="0">
                          <a:latin typeface="Times New Roman" panose="02020603050405020304" pitchFamily="18" charset="0"/>
                          <a:cs typeface="Times New Roman" panose="02020603050405020304" pitchFamily="18" charset="0"/>
                        </a:rPr>
                        <a:t>04</a:t>
                      </a:r>
                    </a:p>
                  </a:txBody>
                  <a:tcPr/>
                </a:tc>
                <a:tc>
                  <a:txBody>
                    <a:bodyPr/>
                    <a:lstStyle/>
                    <a:p>
                      <a:pPr algn="ctr"/>
                      <a:r>
                        <a:rPr lang="en-IN" b="1" dirty="0">
                          <a:latin typeface="Times New Roman" panose="02020603050405020304" pitchFamily="18" charset="0"/>
                          <a:cs typeface="Times New Roman" panose="02020603050405020304" pitchFamily="18" charset="0"/>
                        </a:rPr>
                        <a:t>02</a:t>
                      </a:r>
                    </a:p>
                  </a:txBody>
                  <a:tcPr/>
                </a:tc>
                <a:tc>
                  <a:txBody>
                    <a:bodyPr/>
                    <a:lstStyle/>
                    <a:p>
                      <a:pPr algn="ctr"/>
                      <a:r>
                        <a:rPr lang="en-IN" b="1" dirty="0">
                          <a:latin typeface="Times New Roman" panose="02020603050405020304" pitchFamily="18" charset="0"/>
                          <a:cs typeface="Times New Roman" panose="02020603050405020304" pitchFamily="18" charset="0"/>
                        </a:rPr>
                        <a:t>-</a:t>
                      </a:r>
                    </a:p>
                  </a:txBody>
                  <a:tcPr/>
                </a:tc>
                <a:tc>
                  <a:txBody>
                    <a:bodyPr/>
                    <a:lstStyle/>
                    <a:p>
                      <a:pPr algn="ctr"/>
                      <a:r>
                        <a:rPr lang="en-IN" b="1" dirty="0">
                          <a:latin typeface="Times New Roman" panose="02020603050405020304" pitchFamily="18" charset="0"/>
                          <a:cs typeface="Times New Roman" panose="02020603050405020304" pitchFamily="18" charset="0"/>
                        </a:rPr>
                        <a:t>05</a:t>
                      </a:r>
                    </a:p>
                  </a:txBody>
                  <a:tcPr/>
                </a:tc>
                <a:tc>
                  <a:txBody>
                    <a:bodyPr/>
                    <a:lstStyle/>
                    <a:p>
                      <a:pPr algn="ctr"/>
                      <a:r>
                        <a:rPr lang="en-IN"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65661080"/>
                  </a:ext>
                </a:extLst>
              </a:tr>
            </a:tbl>
          </a:graphicData>
        </a:graphic>
      </p:graphicFrame>
      <p:graphicFrame>
        <p:nvGraphicFramePr>
          <p:cNvPr id="14" name="Table 13">
            <a:extLst>
              <a:ext uri="{FF2B5EF4-FFF2-40B4-BE49-F238E27FC236}">
                <a16:creationId xmlns:a16="http://schemas.microsoft.com/office/drawing/2014/main" id="{21DEF3A2-09DE-658C-BD0A-7F69E8B51472}"/>
              </a:ext>
            </a:extLst>
          </p:cNvPr>
          <p:cNvGraphicFramePr>
            <a:graphicFrameLocks noGrp="1"/>
          </p:cNvGraphicFramePr>
          <p:nvPr>
            <p:extLst>
              <p:ext uri="{D42A27DB-BD31-4B8C-83A1-F6EECF244321}">
                <p14:modId xmlns:p14="http://schemas.microsoft.com/office/powerpoint/2010/main" val="3386944333"/>
              </p:ext>
            </p:extLst>
          </p:nvPr>
        </p:nvGraphicFramePr>
        <p:xfrm>
          <a:off x="838200" y="3977841"/>
          <a:ext cx="10009470" cy="2214880"/>
        </p:xfrm>
        <a:graphic>
          <a:graphicData uri="http://schemas.openxmlformats.org/drawingml/2006/table">
            <a:tbl>
              <a:tblPr firstRow="1" bandRow="1">
                <a:tableStyleId>{5C22544A-7EE6-4342-B048-85BDC9FD1C3A}</a:tableStyleId>
              </a:tblPr>
              <a:tblGrid>
                <a:gridCol w="5004734">
                  <a:extLst>
                    <a:ext uri="{9D8B030D-6E8A-4147-A177-3AD203B41FA5}">
                      <a16:colId xmlns:a16="http://schemas.microsoft.com/office/drawing/2014/main" val="1815839425"/>
                    </a:ext>
                  </a:extLst>
                </a:gridCol>
                <a:gridCol w="2502368">
                  <a:extLst>
                    <a:ext uri="{9D8B030D-6E8A-4147-A177-3AD203B41FA5}">
                      <a16:colId xmlns:a16="http://schemas.microsoft.com/office/drawing/2014/main" val="3181334358"/>
                    </a:ext>
                  </a:extLst>
                </a:gridCol>
                <a:gridCol w="2502368">
                  <a:extLst>
                    <a:ext uri="{9D8B030D-6E8A-4147-A177-3AD203B41FA5}">
                      <a16:colId xmlns:a16="http://schemas.microsoft.com/office/drawing/2014/main" val="2061711249"/>
                    </a:ext>
                  </a:extLst>
                </a:gridCol>
              </a:tblGrid>
              <a:tr h="0">
                <a:tc>
                  <a:txBody>
                    <a:bodyPr/>
                    <a:lstStyle/>
                    <a:p>
                      <a:pPr algn="ctr"/>
                      <a:r>
                        <a:rPr lang="en-IN" dirty="0">
                          <a:latin typeface="Times New Roman" panose="02020603050405020304" pitchFamily="18" charset="0"/>
                          <a:cs typeface="Times New Roman" panose="02020603050405020304" pitchFamily="18" charset="0"/>
                        </a:rPr>
                        <a:t>Scheme</a:t>
                      </a:r>
                    </a:p>
                  </a:txBody>
                  <a:tcPr/>
                </a:tc>
                <a:tc gridSpan="2">
                  <a:txBody>
                    <a:bodyPr/>
                    <a:lstStyle/>
                    <a:p>
                      <a:pPr algn="ctr"/>
                      <a:r>
                        <a:rPr lang="en-IN" dirty="0">
                          <a:latin typeface="Times New Roman" panose="02020603050405020304" pitchFamily="18" charset="0"/>
                          <a:cs typeface="Times New Roman" panose="02020603050405020304" pitchFamily="18" charset="0"/>
                        </a:rPr>
                        <a:t>Amount (Rupees)</a:t>
                      </a:r>
                    </a:p>
                  </a:txBody>
                  <a:tcPr/>
                </a:tc>
                <a:tc hMerge="1">
                  <a:txBody>
                    <a:bodyPr/>
                    <a:lstStyle/>
                    <a:p>
                      <a:endParaRPr lang="en-IN"/>
                    </a:p>
                  </a:txBody>
                  <a:tcPr/>
                </a:tc>
                <a:extLst>
                  <a:ext uri="{0D108BD9-81ED-4DB2-BD59-A6C34878D82A}">
                    <a16:rowId xmlns:a16="http://schemas.microsoft.com/office/drawing/2014/main" val="2666860567"/>
                  </a:ext>
                </a:extLst>
              </a:tr>
              <a:tr h="370840">
                <a:tc>
                  <a:txBody>
                    <a:bodyPr/>
                    <a:lstStyle/>
                    <a:p>
                      <a:pPr algn="ctr"/>
                      <a:endParaRPr lang="en-IN" dirty="0">
                        <a:latin typeface="Times New Roman" panose="02020603050405020304" pitchFamily="18" charset="0"/>
                        <a:cs typeface="Times New Roman" panose="02020603050405020304" pitchFamily="18" charset="0"/>
                      </a:endParaRPr>
                    </a:p>
                  </a:txBody>
                  <a:tcPr/>
                </a:tc>
                <a:tc>
                  <a:txBody>
                    <a:bodyPr/>
                    <a:lstStyle/>
                    <a:p>
                      <a:pPr algn="ctr"/>
                      <a:r>
                        <a:rPr lang="en-IN" b="1" dirty="0">
                          <a:latin typeface="Times New Roman" panose="02020603050405020304" pitchFamily="18" charset="0"/>
                          <a:cs typeface="Times New Roman" panose="02020603050405020304" pitchFamily="18" charset="0"/>
                        </a:rPr>
                        <a:t>JRF</a:t>
                      </a:r>
                    </a:p>
                  </a:txBody>
                  <a:tcPr>
                    <a:lnR w="12700" cap="flat" cmpd="sng" algn="ctr">
                      <a:solidFill>
                        <a:schemeClr val="tx1"/>
                      </a:solidFill>
                      <a:prstDash val="solid"/>
                      <a:round/>
                      <a:headEnd type="none" w="med" len="med"/>
                      <a:tailEnd type="none" w="med" len="med"/>
                    </a:lnR>
                  </a:tcPr>
                </a:tc>
                <a:tc>
                  <a:txBody>
                    <a:bodyPr/>
                    <a:lstStyle/>
                    <a:p>
                      <a:pPr algn="ctr"/>
                      <a:r>
                        <a:rPr lang="en-IN" b="1" dirty="0">
                          <a:latin typeface="Times New Roman" panose="02020603050405020304" pitchFamily="18" charset="0"/>
                          <a:cs typeface="Times New Roman" panose="02020603050405020304" pitchFamily="18" charset="0"/>
                        </a:rPr>
                        <a:t>SRF</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3398695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dirty="0">
                          <a:latin typeface="Times New Roman" panose="02020603050405020304" pitchFamily="18" charset="0"/>
                          <a:cs typeface="Times New Roman" panose="02020603050405020304" pitchFamily="18" charset="0"/>
                        </a:rPr>
                        <a:t>UGC-NET, RGNF &amp; MANF </a:t>
                      </a:r>
                    </a:p>
                  </a:txBody>
                  <a:tcPr/>
                </a:tc>
                <a:tc>
                  <a:txBody>
                    <a:bodyPr/>
                    <a:lstStyle/>
                    <a:p>
                      <a:pPr algn="ctr"/>
                      <a:r>
                        <a:rPr lang="en-IN" b="1" dirty="0">
                          <a:latin typeface="Times New Roman" panose="02020603050405020304" pitchFamily="18" charset="0"/>
                          <a:cs typeface="Times New Roman" panose="02020603050405020304" pitchFamily="18" charset="0"/>
                        </a:rPr>
                        <a:t>31,000 </a:t>
                      </a:r>
                    </a:p>
                  </a:txBody>
                  <a:tcPr>
                    <a:lnR w="12700" cap="flat" cmpd="sng" algn="ctr">
                      <a:solidFill>
                        <a:schemeClr val="tx1"/>
                      </a:solidFill>
                      <a:prstDash val="solid"/>
                      <a:round/>
                      <a:headEnd type="none" w="med" len="med"/>
                      <a:tailEnd type="none" w="med" len="med"/>
                    </a:lnR>
                  </a:tcPr>
                </a:tc>
                <a:tc>
                  <a:txBody>
                    <a:bodyPr/>
                    <a:lstStyle/>
                    <a:p>
                      <a:pPr algn="ctr"/>
                      <a:r>
                        <a:rPr lang="en-IN" b="1" dirty="0">
                          <a:latin typeface="Times New Roman" panose="02020603050405020304" pitchFamily="18" charset="0"/>
                          <a:cs typeface="Times New Roman" panose="02020603050405020304" pitchFamily="18" charset="0"/>
                        </a:rPr>
                        <a:t>35,000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24723320"/>
                  </a:ext>
                </a:extLst>
              </a:tr>
              <a:tr h="370840">
                <a:tc>
                  <a:txBody>
                    <a:bodyPr/>
                    <a:lstStyle/>
                    <a:p>
                      <a:pPr algn="ctr"/>
                      <a:r>
                        <a:rPr lang="en-IN" dirty="0">
                          <a:latin typeface="Times New Roman" panose="02020603050405020304" pitchFamily="18" charset="0"/>
                          <a:cs typeface="Times New Roman" panose="02020603050405020304" pitchFamily="18" charset="0"/>
                        </a:rPr>
                        <a:t>Visveswaraya</a:t>
                      </a:r>
                    </a:p>
                  </a:txBody>
                  <a:tcPr/>
                </a:tc>
                <a:tc>
                  <a:txBody>
                    <a:bodyPr/>
                    <a:lstStyle/>
                    <a:p>
                      <a:pPr algn="ctr"/>
                      <a:r>
                        <a:rPr lang="en-IN" b="1" dirty="0">
                          <a:latin typeface="Times New Roman" panose="02020603050405020304" pitchFamily="18" charset="0"/>
                          <a:cs typeface="Times New Roman" panose="02020603050405020304" pitchFamily="18" charset="0"/>
                        </a:rPr>
                        <a:t>38,750 </a:t>
                      </a:r>
                    </a:p>
                  </a:txBody>
                  <a:tcPr>
                    <a:lnR w="12700" cap="flat" cmpd="sng" algn="ctr">
                      <a:solidFill>
                        <a:schemeClr val="tx1"/>
                      </a:solidFill>
                      <a:prstDash val="solid"/>
                      <a:round/>
                      <a:headEnd type="none" w="med" len="med"/>
                      <a:tailEnd type="none" w="med" len="med"/>
                    </a:lnR>
                  </a:tcPr>
                </a:tc>
                <a:tc>
                  <a:txBody>
                    <a:bodyPr/>
                    <a:lstStyle/>
                    <a:p>
                      <a:pPr algn="ctr"/>
                      <a:r>
                        <a:rPr lang="en-IN" b="1" dirty="0">
                          <a:latin typeface="Times New Roman" panose="02020603050405020304" pitchFamily="18" charset="0"/>
                          <a:cs typeface="Times New Roman" panose="02020603050405020304" pitchFamily="18" charset="0"/>
                        </a:rPr>
                        <a:t>43,750</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25353369"/>
                  </a:ext>
                </a:extLst>
              </a:tr>
              <a:tr h="370840">
                <a:tc>
                  <a:txBody>
                    <a:bodyPr/>
                    <a:lstStyle/>
                    <a:p>
                      <a:pPr algn="ctr"/>
                      <a:r>
                        <a:rPr lang="en-IN" dirty="0">
                          <a:latin typeface="Times New Roman" panose="02020603050405020304" pitchFamily="18" charset="0"/>
                          <a:cs typeface="Times New Roman" panose="02020603050405020304" pitchFamily="18" charset="0"/>
                        </a:rPr>
                        <a:t>TEQIP Phase -II</a:t>
                      </a:r>
                    </a:p>
                  </a:txBody>
                  <a:tcPr/>
                </a:tc>
                <a:tc>
                  <a:txBody>
                    <a:bodyPr/>
                    <a:lstStyle/>
                    <a:p>
                      <a:pPr algn="ctr"/>
                      <a:r>
                        <a:rPr lang="en-IN" b="1" dirty="0">
                          <a:latin typeface="Times New Roman" panose="02020603050405020304" pitchFamily="18" charset="0"/>
                          <a:cs typeface="Times New Roman" panose="02020603050405020304" pitchFamily="18" charset="0"/>
                        </a:rPr>
                        <a:t>18,000 </a:t>
                      </a:r>
                    </a:p>
                  </a:txBody>
                  <a:tcPr>
                    <a:lnR w="12700" cap="flat" cmpd="sng" algn="ctr">
                      <a:solidFill>
                        <a:schemeClr val="tx1"/>
                      </a:solidFill>
                      <a:prstDash val="solid"/>
                      <a:round/>
                      <a:headEnd type="none" w="med" len="med"/>
                      <a:tailEnd type="none" w="med" len="med"/>
                    </a:lnR>
                  </a:tcPr>
                </a:tc>
                <a:tc>
                  <a:txBody>
                    <a:bodyPr/>
                    <a:lstStyle/>
                    <a:p>
                      <a:pPr algn="ctr"/>
                      <a:r>
                        <a:rPr lang="en-IN" b="1" dirty="0">
                          <a:latin typeface="Times New Roman" panose="02020603050405020304" pitchFamily="18" charset="0"/>
                          <a:cs typeface="Times New Roman" panose="02020603050405020304" pitchFamily="18" charset="0"/>
                        </a:rPr>
                        <a:t>18,000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64774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dirty="0">
                          <a:latin typeface="Times New Roman" panose="02020603050405020304" pitchFamily="18" charset="0"/>
                          <a:cs typeface="Times New Roman" panose="02020603050405020304" pitchFamily="18" charset="0"/>
                        </a:rPr>
                        <a:t>TEQIP Phase -III</a:t>
                      </a:r>
                    </a:p>
                  </a:txBody>
                  <a:tcPr/>
                </a:tc>
                <a:tc>
                  <a:txBody>
                    <a:bodyPr/>
                    <a:lstStyle/>
                    <a:p>
                      <a:pPr algn="ctr"/>
                      <a:r>
                        <a:rPr lang="en-IN" b="1" dirty="0">
                          <a:latin typeface="Times New Roman" panose="02020603050405020304" pitchFamily="18" charset="0"/>
                          <a:cs typeface="Times New Roman" panose="02020603050405020304" pitchFamily="18" charset="0"/>
                        </a:rPr>
                        <a:t>10,000 </a:t>
                      </a:r>
                    </a:p>
                  </a:txBody>
                  <a:tcPr>
                    <a:lnR w="12700" cap="flat" cmpd="sng" algn="ctr">
                      <a:solidFill>
                        <a:schemeClr val="tx1"/>
                      </a:solidFill>
                      <a:prstDash val="solid"/>
                      <a:round/>
                      <a:headEnd type="none" w="med" len="med"/>
                      <a:tailEnd type="none" w="med" len="med"/>
                    </a:lnR>
                  </a:tcPr>
                </a:tc>
                <a:tc>
                  <a:txBody>
                    <a:bodyPr/>
                    <a:lstStyle/>
                    <a:p>
                      <a:pPr algn="ctr"/>
                      <a:r>
                        <a:rPr lang="en-IN" b="1" dirty="0">
                          <a:latin typeface="Times New Roman" panose="02020603050405020304" pitchFamily="18" charset="0"/>
                          <a:cs typeface="Times New Roman" panose="02020603050405020304" pitchFamily="18" charset="0"/>
                        </a:rPr>
                        <a:t>10,000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40420640"/>
                  </a:ext>
                </a:extLst>
              </a:tr>
            </a:tbl>
          </a:graphicData>
        </a:graphic>
      </p:graphicFrame>
    </p:spTree>
    <p:extLst>
      <p:ext uri="{BB962C8B-B14F-4D97-AF65-F5344CB8AC3E}">
        <p14:creationId xmlns:p14="http://schemas.microsoft.com/office/powerpoint/2010/main" val="160729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7584" y="344969"/>
            <a:ext cx="2942896"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OVERVIEW</a:t>
            </a:r>
          </a:p>
        </p:txBody>
      </p:sp>
      <p:sp>
        <p:nvSpPr>
          <p:cNvPr id="3" name="TextBox 2"/>
          <p:cNvSpPr txBox="1"/>
          <p:nvPr/>
        </p:nvSpPr>
        <p:spPr>
          <a:xfrm>
            <a:off x="977584" y="893785"/>
            <a:ext cx="9263696" cy="5565947"/>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Vision &amp; Mission</a:t>
            </a:r>
          </a:p>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Department Profile/History/Achievement</a:t>
            </a:r>
          </a:p>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Teaching &amp; learning</a:t>
            </a:r>
          </a:p>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Research, Innovation and Extensions</a:t>
            </a:r>
          </a:p>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Curricular Aspects</a:t>
            </a:r>
          </a:p>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Students support and Progression</a:t>
            </a:r>
          </a:p>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Infrastructure and learning resources</a:t>
            </a:r>
          </a:p>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Governance, leadership and Management</a:t>
            </a:r>
          </a:p>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Institutional values and best practices</a:t>
            </a:r>
          </a:p>
          <a:p>
            <a:pPr marL="285750" indent="-285750">
              <a:lnSpc>
                <a:spcPct val="150000"/>
              </a:lnSpc>
              <a:buFont typeface="Courier New" panose="02070309020205020404" pitchFamily="49" charset="0"/>
              <a:buChar char="o"/>
            </a:pPr>
            <a:r>
              <a:rPr lang="en-IN" sz="2400" dirty="0">
                <a:latin typeface="Times New Roman" panose="02020603050405020304" pitchFamily="18" charset="0"/>
                <a:cs typeface="Times New Roman" panose="02020603050405020304" pitchFamily="18" charset="0"/>
              </a:rPr>
              <a:t>Progressive Plan</a:t>
            </a:r>
          </a:p>
        </p:txBody>
      </p:sp>
      <p:sp>
        <p:nvSpPr>
          <p:cNvPr id="5" name="Footer Placeholder 4"/>
          <p:cNvSpPr>
            <a:spLocks noGrp="1"/>
          </p:cNvSpPr>
          <p:nvPr>
            <p:ph type="ftr" sz="quarter" idx="11"/>
          </p:nvPr>
        </p:nvSpPr>
        <p:spPr/>
        <p:txBody>
          <a:bodyPr/>
          <a:lstStyle/>
          <a:p>
            <a:r>
              <a:rPr lang="en-IN" dirty="0"/>
              <a:t>Department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2</a:t>
            </a:fld>
            <a:endParaRPr lang="en-IN"/>
          </a:p>
        </p:txBody>
      </p:sp>
      <p:pic>
        <p:nvPicPr>
          <p:cNvPr id="7" name="Picture 2">
            <a:extLst>
              <a:ext uri="{FF2B5EF4-FFF2-40B4-BE49-F238E27FC236}">
                <a16:creationId xmlns:a16="http://schemas.microsoft.com/office/drawing/2014/main" id="{60DFBFC3-1C62-CF4A-76D3-B07C44856A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22751"/>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4">
            <a:extLst>
              <a:ext uri="{FF2B5EF4-FFF2-40B4-BE49-F238E27FC236}">
                <a16:creationId xmlns:a16="http://schemas.microsoft.com/office/drawing/2014/main" id="{A6DA8F02-B4E3-58C1-9232-C8FC09ADD22A}"/>
              </a:ext>
            </a:extLst>
          </p:cNvPr>
          <p:cNvSpPr>
            <a:spLocks noGrp="1"/>
          </p:cNvSpPr>
          <p:nvPr>
            <p:ph type="dt" sz="half" idx="10"/>
          </p:nvPr>
        </p:nvSpPr>
        <p:spPr>
          <a:xfrm>
            <a:off x="303998" y="6401774"/>
            <a:ext cx="2743200" cy="365125"/>
          </a:xfrm>
        </p:spPr>
        <p:txBody>
          <a:bodyPr/>
          <a:lstStyle/>
          <a:p>
            <a:fld id="{3299C1C2-5494-42F8-B7D2-BD10B02E8B5F}" type="datetime1">
              <a:rPr lang="en-IN" smtClean="0"/>
              <a:t>04-11-2023</a:t>
            </a:fld>
            <a:endParaRPr lang="en-I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20</a:t>
            </a:fld>
            <a:endParaRPr lang="en-IN"/>
          </a:p>
        </p:txBody>
      </p:sp>
      <p:sp>
        <p:nvSpPr>
          <p:cNvPr id="2" name="TextBox 1">
            <a:extLst>
              <a:ext uri="{FF2B5EF4-FFF2-40B4-BE49-F238E27FC236}">
                <a16:creationId xmlns:a16="http://schemas.microsoft.com/office/drawing/2014/main" id="{26B6A148-538A-AA3B-359C-90BD9C2A1AD3}"/>
              </a:ext>
            </a:extLst>
          </p:cNvPr>
          <p:cNvSpPr txBox="1"/>
          <p:nvPr/>
        </p:nvSpPr>
        <p:spPr>
          <a:xfrm>
            <a:off x="651742" y="271497"/>
            <a:ext cx="9886739" cy="954107"/>
          </a:xfrm>
          <a:prstGeom prst="rect">
            <a:avLst/>
          </a:prstGeom>
          <a:noFill/>
        </p:spPr>
        <p:txBody>
          <a:bodyPr wrap="square" rtlCol="0">
            <a:spAutoFit/>
          </a:bodyPr>
          <a:lstStyle/>
          <a:p>
            <a:r>
              <a:rPr lang="en-IN" sz="2800" b="1" dirty="0">
                <a:solidFill>
                  <a:srgbClr val="00B0F0"/>
                </a:solidFill>
                <a:latin typeface="Times New Roman" panose="02020603050405020304" pitchFamily="18" charset="0"/>
                <a:cs typeface="Times New Roman" panose="02020603050405020304" pitchFamily="18" charset="0"/>
              </a:rPr>
              <a:t>Research, Innovations and Extensions</a:t>
            </a:r>
          </a:p>
          <a:p>
            <a:r>
              <a:rPr lang="en-IN" sz="2800" b="1" dirty="0">
                <a:solidFill>
                  <a:srgbClr val="00B0F0"/>
                </a:solidFill>
                <a:latin typeface="Times New Roman" panose="02020603050405020304" pitchFamily="18" charset="0"/>
                <a:cs typeface="Times New Roman" panose="02020603050405020304" pitchFamily="18" charset="0"/>
              </a:rPr>
              <a:t> </a:t>
            </a:r>
          </a:p>
        </p:txBody>
      </p:sp>
      <p:graphicFrame>
        <p:nvGraphicFramePr>
          <p:cNvPr id="9" name="Table 8">
            <a:extLst>
              <a:ext uri="{FF2B5EF4-FFF2-40B4-BE49-F238E27FC236}">
                <a16:creationId xmlns:a16="http://schemas.microsoft.com/office/drawing/2014/main" id="{856F1B24-F40A-3B35-EF80-7FE4573F1755}"/>
              </a:ext>
            </a:extLst>
          </p:cNvPr>
          <p:cNvGraphicFramePr>
            <a:graphicFrameLocks noGrp="1"/>
          </p:cNvGraphicFramePr>
          <p:nvPr>
            <p:extLst>
              <p:ext uri="{D42A27DB-BD31-4B8C-83A1-F6EECF244321}">
                <p14:modId xmlns:p14="http://schemas.microsoft.com/office/powerpoint/2010/main" val="1564259921"/>
              </p:ext>
            </p:extLst>
          </p:nvPr>
        </p:nvGraphicFramePr>
        <p:xfrm>
          <a:off x="838199" y="4559708"/>
          <a:ext cx="4869690" cy="2194560"/>
        </p:xfrm>
        <a:graphic>
          <a:graphicData uri="http://schemas.openxmlformats.org/drawingml/2006/table">
            <a:tbl>
              <a:tblPr firstRow="1" bandRow="1">
                <a:tableStyleId>{5C22544A-7EE6-4342-B048-85BDC9FD1C3A}</a:tableStyleId>
              </a:tblPr>
              <a:tblGrid>
                <a:gridCol w="1623230">
                  <a:extLst>
                    <a:ext uri="{9D8B030D-6E8A-4147-A177-3AD203B41FA5}">
                      <a16:colId xmlns:a16="http://schemas.microsoft.com/office/drawing/2014/main" val="848056901"/>
                    </a:ext>
                  </a:extLst>
                </a:gridCol>
                <a:gridCol w="1623230">
                  <a:extLst>
                    <a:ext uri="{9D8B030D-6E8A-4147-A177-3AD203B41FA5}">
                      <a16:colId xmlns:a16="http://schemas.microsoft.com/office/drawing/2014/main" val="1173015818"/>
                    </a:ext>
                  </a:extLst>
                </a:gridCol>
                <a:gridCol w="1623230">
                  <a:extLst>
                    <a:ext uri="{9D8B030D-6E8A-4147-A177-3AD203B41FA5}">
                      <a16:colId xmlns:a16="http://schemas.microsoft.com/office/drawing/2014/main" val="1913446201"/>
                    </a:ext>
                  </a:extLst>
                </a:gridCol>
              </a:tblGrid>
              <a:tr h="355612">
                <a:tc>
                  <a:txBody>
                    <a:bodyPr/>
                    <a:lstStyle/>
                    <a:p>
                      <a:pPr algn="ctr"/>
                      <a:r>
                        <a:rPr lang="en-IN" dirty="0">
                          <a:latin typeface="Times New Roman" panose="02020603050405020304" pitchFamily="18" charset="0"/>
                          <a:cs typeface="Times New Roman" panose="02020603050405020304" pitchFamily="18" charset="0"/>
                        </a:rPr>
                        <a:t>Journals</a:t>
                      </a:r>
                    </a:p>
                  </a:txBody>
                  <a:tcPr/>
                </a:tc>
                <a:tc>
                  <a:txBody>
                    <a:bodyPr/>
                    <a:lstStyle/>
                    <a:p>
                      <a:pPr algn="ctr"/>
                      <a:r>
                        <a:rPr lang="en-IN" dirty="0">
                          <a:latin typeface="Times New Roman" panose="02020603050405020304" pitchFamily="18" charset="0"/>
                          <a:cs typeface="Times New Roman" panose="02020603050405020304" pitchFamily="18" charset="0"/>
                        </a:rPr>
                        <a:t>National</a:t>
                      </a:r>
                    </a:p>
                  </a:txBody>
                  <a:tcPr/>
                </a:tc>
                <a:tc>
                  <a:txBody>
                    <a:bodyPr/>
                    <a:lstStyle/>
                    <a:p>
                      <a:pPr algn="ctr"/>
                      <a:r>
                        <a:rPr lang="en-IN" dirty="0">
                          <a:latin typeface="Times New Roman" panose="02020603050405020304" pitchFamily="18" charset="0"/>
                          <a:cs typeface="Times New Roman" panose="02020603050405020304" pitchFamily="18" charset="0"/>
                        </a:rPr>
                        <a:t>International</a:t>
                      </a:r>
                    </a:p>
                  </a:txBody>
                  <a:tcPr/>
                </a:tc>
                <a:extLst>
                  <a:ext uri="{0D108BD9-81ED-4DB2-BD59-A6C34878D82A}">
                    <a16:rowId xmlns:a16="http://schemas.microsoft.com/office/drawing/2014/main" val="1907006502"/>
                  </a:ext>
                </a:extLst>
              </a:tr>
              <a:tr h="355612">
                <a:tc>
                  <a:txBody>
                    <a:bodyPr/>
                    <a:lstStyle/>
                    <a:p>
                      <a:pPr algn="ctr"/>
                      <a:r>
                        <a:rPr lang="en-IN" b="1" dirty="0">
                          <a:latin typeface="Times New Roman" panose="02020603050405020304" pitchFamily="18" charset="0"/>
                          <a:cs typeface="Times New Roman" panose="02020603050405020304" pitchFamily="18" charset="0"/>
                        </a:rPr>
                        <a:t>2017-18</a:t>
                      </a:r>
                    </a:p>
                  </a:txBody>
                  <a:tcPr/>
                </a:tc>
                <a:tc>
                  <a:txBody>
                    <a:bodyPr/>
                    <a:lstStyle/>
                    <a:p>
                      <a:pPr algn="ctr"/>
                      <a:r>
                        <a:rPr lang="en-IN" b="1" dirty="0">
                          <a:latin typeface="Times New Roman" panose="02020603050405020304" pitchFamily="18" charset="0"/>
                          <a:cs typeface="Times New Roman" panose="02020603050405020304" pitchFamily="18" charset="0"/>
                        </a:rPr>
                        <a:t>33</a:t>
                      </a:r>
                    </a:p>
                  </a:txBody>
                  <a:tcPr/>
                </a:tc>
                <a:tc>
                  <a:txBody>
                    <a:bodyPr/>
                    <a:lstStyle/>
                    <a:p>
                      <a:pPr algn="ctr"/>
                      <a:r>
                        <a:rPr lang="en-IN" b="1" dirty="0">
                          <a:latin typeface="Times New Roman" panose="02020603050405020304" pitchFamily="18" charset="0"/>
                          <a:cs typeface="Times New Roman" panose="02020603050405020304" pitchFamily="18" charset="0"/>
                        </a:rPr>
                        <a:t>22</a:t>
                      </a:r>
                    </a:p>
                  </a:txBody>
                  <a:tcPr/>
                </a:tc>
                <a:extLst>
                  <a:ext uri="{0D108BD9-81ED-4DB2-BD59-A6C34878D82A}">
                    <a16:rowId xmlns:a16="http://schemas.microsoft.com/office/drawing/2014/main" val="4056233233"/>
                  </a:ext>
                </a:extLst>
              </a:tr>
              <a:tr h="355612">
                <a:tc>
                  <a:txBody>
                    <a:bodyPr/>
                    <a:lstStyle/>
                    <a:p>
                      <a:pPr algn="ctr"/>
                      <a:r>
                        <a:rPr lang="en-IN" b="1" dirty="0">
                          <a:latin typeface="Times New Roman" panose="02020603050405020304" pitchFamily="18" charset="0"/>
                          <a:cs typeface="Times New Roman" panose="02020603050405020304" pitchFamily="18" charset="0"/>
                        </a:rPr>
                        <a:t>2018-19</a:t>
                      </a:r>
                    </a:p>
                  </a:txBody>
                  <a:tcPr/>
                </a:tc>
                <a:tc>
                  <a:txBody>
                    <a:bodyPr/>
                    <a:lstStyle/>
                    <a:p>
                      <a:pPr algn="ctr"/>
                      <a:r>
                        <a:rPr lang="en-IN" b="1" dirty="0">
                          <a:latin typeface="Times New Roman" panose="02020603050405020304" pitchFamily="18" charset="0"/>
                          <a:cs typeface="Times New Roman" panose="02020603050405020304" pitchFamily="18" charset="0"/>
                        </a:rPr>
                        <a:t>21</a:t>
                      </a:r>
                    </a:p>
                  </a:txBody>
                  <a:tcPr/>
                </a:tc>
                <a:tc>
                  <a:txBody>
                    <a:bodyPr/>
                    <a:lstStyle/>
                    <a:p>
                      <a:pPr algn="ctr"/>
                      <a:r>
                        <a:rPr lang="en-IN" b="1" dirty="0">
                          <a:latin typeface="Times New Roman" panose="02020603050405020304" pitchFamily="18" charset="0"/>
                          <a:cs typeface="Times New Roman" panose="02020603050405020304" pitchFamily="18" charset="0"/>
                        </a:rPr>
                        <a:t>23</a:t>
                      </a:r>
                    </a:p>
                  </a:txBody>
                  <a:tcPr/>
                </a:tc>
                <a:extLst>
                  <a:ext uri="{0D108BD9-81ED-4DB2-BD59-A6C34878D82A}">
                    <a16:rowId xmlns:a16="http://schemas.microsoft.com/office/drawing/2014/main" val="3352398172"/>
                  </a:ext>
                </a:extLst>
              </a:tr>
              <a:tr h="355612">
                <a:tc>
                  <a:txBody>
                    <a:bodyPr/>
                    <a:lstStyle/>
                    <a:p>
                      <a:pPr algn="ctr"/>
                      <a:r>
                        <a:rPr lang="en-IN" b="1" dirty="0">
                          <a:latin typeface="Times New Roman" panose="02020603050405020304" pitchFamily="18" charset="0"/>
                          <a:cs typeface="Times New Roman" panose="02020603050405020304" pitchFamily="18" charset="0"/>
                        </a:rPr>
                        <a:t>2019-20</a:t>
                      </a:r>
                    </a:p>
                  </a:txBody>
                  <a:tcPr/>
                </a:tc>
                <a:tc>
                  <a:txBody>
                    <a:bodyPr/>
                    <a:lstStyle/>
                    <a:p>
                      <a:pPr algn="ctr"/>
                      <a:r>
                        <a:rPr lang="en-IN" b="1" dirty="0">
                          <a:latin typeface="Times New Roman" panose="02020603050405020304" pitchFamily="18" charset="0"/>
                          <a:cs typeface="Times New Roman" panose="02020603050405020304" pitchFamily="18" charset="0"/>
                        </a:rPr>
                        <a:t>18</a:t>
                      </a:r>
                    </a:p>
                  </a:txBody>
                  <a:tcPr/>
                </a:tc>
                <a:tc>
                  <a:txBody>
                    <a:bodyPr/>
                    <a:lstStyle/>
                    <a:p>
                      <a:pPr algn="ctr"/>
                      <a:r>
                        <a:rPr lang="en-IN" b="1" dirty="0">
                          <a:latin typeface="Times New Roman" panose="02020603050405020304" pitchFamily="18" charset="0"/>
                          <a:cs typeface="Times New Roman" panose="02020603050405020304" pitchFamily="18" charset="0"/>
                        </a:rPr>
                        <a:t>38</a:t>
                      </a:r>
                    </a:p>
                  </a:txBody>
                  <a:tcPr/>
                </a:tc>
                <a:extLst>
                  <a:ext uri="{0D108BD9-81ED-4DB2-BD59-A6C34878D82A}">
                    <a16:rowId xmlns:a16="http://schemas.microsoft.com/office/drawing/2014/main" val="2680665917"/>
                  </a:ext>
                </a:extLst>
              </a:tr>
              <a:tr h="355612">
                <a:tc>
                  <a:txBody>
                    <a:bodyPr/>
                    <a:lstStyle/>
                    <a:p>
                      <a:pPr algn="ctr"/>
                      <a:r>
                        <a:rPr lang="en-IN" b="1" dirty="0">
                          <a:latin typeface="Times New Roman" panose="02020603050405020304" pitchFamily="18" charset="0"/>
                          <a:cs typeface="Times New Roman" panose="02020603050405020304" pitchFamily="18" charset="0"/>
                        </a:rPr>
                        <a:t>2020-21</a:t>
                      </a:r>
                    </a:p>
                  </a:txBody>
                  <a:tcPr/>
                </a:tc>
                <a:tc>
                  <a:txBody>
                    <a:bodyPr/>
                    <a:lstStyle/>
                    <a:p>
                      <a:pPr algn="ctr"/>
                      <a:r>
                        <a:rPr lang="en-IN" b="1" dirty="0">
                          <a:latin typeface="Times New Roman" panose="02020603050405020304" pitchFamily="18" charset="0"/>
                          <a:cs typeface="Times New Roman" panose="02020603050405020304" pitchFamily="18" charset="0"/>
                        </a:rPr>
                        <a:t>30</a:t>
                      </a:r>
                    </a:p>
                  </a:txBody>
                  <a:tcPr/>
                </a:tc>
                <a:tc>
                  <a:txBody>
                    <a:bodyPr/>
                    <a:lstStyle/>
                    <a:p>
                      <a:pPr algn="ctr"/>
                      <a:r>
                        <a:rPr lang="en-IN" b="1" dirty="0">
                          <a:latin typeface="Times New Roman" panose="02020603050405020304" pitchFamily="18" charset="0"/>
                          <a:cs typeface="Times New Roman" panose="02020603050405020304" pitchFamily="18" charset="0"/>
                        </a:rPr>
                        <a:t>32</a:t>
                      </a:r>
                    </a:p>
                  </a:txBody>
                  <a:tcPr/>
                </a:tc>
                <a:extLst>
                  <a:ext uri="{0D108BD9-81ED-4DB2-BD59-A6C34878D82A}">
                    <a16:rowId xmlns:a16="http://schemas.microsoft.com/office/drawing/2014/main" val="4100240402"/>
                  </a:ext>
                </a:extLst>
              </a:tr>
              <a:tr h="355612">
                <a:tc>
                  <a:txBody>
                    <a:bodyPr/>
                    <a:lstStyle/>
                    <a:p>
                      <a:pPr algn="ctr"/>
                      <a:r>
                        <a:rPr lang="en-IN" b="1" dirty="0">
                          <a:latin typeface="Times New Roman" panose="02020603050405020304" pitchFamily="18" charset="0"/>
                          <a:cs typeface="Times New Roman" panose="02020603050405020304" pitchFamily="18" charset="0"/>
                        </a:rPr>
                        <a:t>2021-22</a:t>
                      </a:r>
                    </a:p>
                  </a:txBody>
                  <a:tcPr/>
                </a:tc>
                <a:tc>
                  <a:txBody>
                    <a:bodyPr/>
                    <a:lstStyle/>
                    <a:p>
                      <a:pPr algn="ctr"/>
                      <a:r>
                        <a:rPr lang="en-IN" b="1" dirty="0">
                          <a:latin typeface="Times New Roman" panose="02020603050405020304" pitchFamily="18" charset="0"/>
                          <a:cs typeface="Times New Roman" panose="02020603050405020304" pitchFamily="18" charset="0"/>
                        </a:rPr>
                        <a:t>36</a:t>
                      </a:r>
                    </a:p>
                  </a:txBody>
                  <a:tcPr/>
                </a:tc>
                <a:tc>
                  <a:txBody>
                    <a:bodyPr/>
                    <a:lstStyle/>
                    <a:p>
                      <a:pPr algn="ctr"/>
                      <a:r>
                        <a:rPr lang="en-IN" b="1" dirty="0">
                          <a:latin typeface="Times New Roman" panose="02020603050405020304" pitchFamily="18" charset="0"/>
                          <a:cs typeface="Times New Roman" panose="02020603050405020304" pitchFamily="18" charset="0"/>
                        </a:rPr>
                        <a:t>26</a:t>
                      </a:r>
                    </a:p>
                  </a:txBody>
                  <a:tcPr/>
                </a:tc>
                <a:extLst>
                  <a:ext uri="{0D108BD9-81ED-4DB2-BD59-A6C34878D82A}">
                    <a16:rowId xmlns:a16="http://schemas.microsoft.com/office/drawing/2014/main" val="4058889862"/>
                  </a:ext>
                </a:extLst>
              </a:tr>
            </a:tbl>
          </a:graphicData>
        </a:graphic>
      </p:graphicFrame>
      <p:graphicFrame>
        <p:nvGraphicFramePr>
          <p:cNvPr id="10" name="Table 9">
            <a:extLst>
              <a:ext uri="{FF2B5EF4-FFF2-40B4-BE49-F238E27FC236}">
                <a16:creationId xmlns:a16="http://schemas.microsoft.com/office/drawing/2014/main" id="{CD5E2F08-E6C3-5784-9331-6CB8E5676FA1}"/>
              </a:ext>
            </a:extLst>
          </p:cNvPr>
          <p:cNvGraphicFramePr>
            <a:graphicFrameLocks noGrp="1"/>
          </p:cNvGraphicFramePr>
          <p:nvPr>
            <p:extLst>
              <p:ext uri="{D42A27DB-BD31-4B8C-83A1-F6EECF244321}">
                <p14:modId xmlns:p14="http://schemas.microsoft.com/office/powerpoint/2010/main" val="3309092858"/>
              </p:ext>
            </p:extLst>
          </p:nvPr>
        </p:nvGraphicFramePr>
        <p:xfrm>
          <a:off x="6165089" y="4535777"/>
          <a:ext cx="4869690" cy="2194560"/>
        </p:xfrm>
        <a:graphic>
          <a:graphicData uri="http://schemas.openxmlformats.org/drawingml/2006/table">
            <a:tbl>
              <a:tblPr firstRow="1" bandRow="1">
                <a:tableStyleId>{5C22544A-7EE6-4342-B048-85BDC9FD1C3A}</a:tableStyleId>
              </a:tblPr>
              <a:tblGrid>
                <a:gridCol w="1623230">
                  <a:extLst>
                    <a:ext uri="{9D8B030D-6E8A-4147-A177-3AD203B41FA5}">
                      <a16:colId xmlns:a16="http://schemas.microsoft.com/office/drawing/2014/main" val="848056901"/>
                    </a:ext>
                  </a:extLst>
                </a:gridCol>
                <a:gridCol w="1623230">
                  <a:extLst>
                    <a:ext uri="{9D8B030D-6E8A-4147-A177-3AD203B41FA5}">
                      <a16:colId xmlns:a16="http://schemas.microsoft.com/office/drawing/2014/main" val="1173015818"/>
                    </a:ext>
                  </a:extLst>
                </a:gridCol>
                <a:gridCol w="1623230">
                  <a:extLst>
                    <a:ext uri="{9D8B030D-6E8A-4147-A177-3AD203B41FA5}">
                      <a16:colId xmlns:a16="http://schemas.microsoft.com/office/drawing/2014/main" val="1913446201"/>
                    </a:ext>
                  </a:extLst>
                </a:gridCol>
              </a:tblGrid>
              <a:tr h="355612">
                <a:tc>
                  <a:txBody>
                    <a:bodyPr/>
                    <a:lstStyle/>
                    <a:p>
                      <a:pPr algn="ctr"/>
                      <a:r>
                        <a:rPr lang="en-IN" dirty="0">
                          <a:latin typeface="Times New Roman" panose="02020603050405020304" pitchFamily="18" charset="0"/>
                          <a:cs typeface="Times New Roman" panose="02020603050405020304" pitchFamily="18" charset="0"/>
                        </a:rPr>
                        <a:t>Conferences</a:t>
                      </a:r>
                    </a:p>
                  </a:txBody>
                  <a:tcPr/>
                </a:tc>
                <a:tc>
                  <a:txBody>
                    <a:bodyPr/>
                    <a:lstStyle/>
                    <a:p>
                      <a:pPr algn="ctr"/>
                      <a:r>
                        <a:rPr lang="en-IN" dirty="0">
                          <a:latin typeface="Times New Roman" panose="02020603050405020304" pitchFamily="18" charset="0"/>
                          <a:cs typeface="Times New Roman" panose="02020603050405020304" pitchFamily="18" charset="0"/>
                        </a:rPr>
                        <a:t>National</a:t>
                      </a:r>
                    </a:p>
                  </a:txBody>
                  <a:tcPr/>
                </a:tc>
                <a:tc>
                  <a:txBody>
                    <a:bodyPr/>
                    <a:lstStyle/>
                    <a:p>
                      <a:pPr algn="ctr"/>
                      <a:r>
                        <a:rPr lang="en-IN" dirty="0">
                          <a:latin typeface="Times New Roman" panose="02020603050405020304" pitchFamily="18" charset="0"/>
                          <a:cs typeface="Times New Roman" panose="02020603050405020304" pitchFamily="18" charset="0"/>
                        </a:rPr>
                        <a:t>International</a:t>
                      </a:r>
                    </a:p>
                  </a:txBody>
                  <a:tcPr/>
                </a:tc>
                <a:extLst>
                  <a:ext uri="{0D108BD9-81ED-4DB2-BD59-A6C34878D82A}">
                    <a16:rowId xmlns:a16="http://schemas.microsoft.com/office/drawing/2014/main" val="1907006502"/>
                  </a:ext>
                </a:extLst>
              </a:tr>
              <a:tr h="355612">
                <a:tc>
                  <a:txBody>
                    <a:bodyPr/>
                    <a:lstStyle/>
                    <a:p>
                      <a:pPr algn="ctr"/>
                      <a:r>
                        <a:rPr lang="en-IN" b="1" dirty="0">
                          <a:latin typeface="Times New Roman" panose="02020603050405020304" pitchFamily="18" charset="0"/>
                          <a:cs typeface="Times New Roman" panose="02020603050405020304" pitchFamily="18" charset="0"/>
                        </a:rPr>
                        <a:t>2017-18</a:t>
                      </a:r>
                    </a:p>
                  </a:txBody>
                  <a:tcPr/>
                </a:tc>
                <a:tc>
                  <a:txBody>
                    <a:bodyPr/>
                    <a:lstStyle/>
                    <a:p>
                      <a:pPr algn="ctr"/>
                      <a:r>
                        <a:rPr lang="en-IN" b="1" dirty="0">
                          <a:latin typeface="Times New Roman" panose="02020603050405020304" pitchFamily="18" charset="0"/>
                          <a:cs typeface="Times New Roman" panose="02020603050405020304" pitchFamily="18" charset="0"/>
                        </a:rPr>
                        <a:t>06</a:t>
                      </a:r>
                    </a:p>
                  </a:txBody>
                  <a:tcPr/>
                </a:tc>
                <a:tc>
                  <a:txBody>
                    <a:bodyPr/>
                    <a:lstStyle/>
                    <a:p>
                      <a:pPr algn="ctr"/>
                      <a:r>
                        <a:rPr lang="en-IN" b="1" dirty="0">
                          <a:latin typeface="Times New Roman" panose="02020603050405020304" pitchFamily="18" charset="0"/>
                          <a:cs typeface="Times New Roman" panose="02020603050405020304" pitchFamily="18" charset="0"/>
                        </a:rPr>
                        <a:t>09</a:t>
                      </a:r>
                    </a:p>
                  </a:txBody>
                  <a:tcPr/>
                </a:tc>
                <a:extLst>
                  <a:ext uri="{0D108BD9-81ED-4DB2-BD59-A6C34878D82A}">
                    <a16:rowId xmlns:a16="http://schemas.microsoft.com/office/drawing/2014/main" val="4056233233"/>
                  </a:ext>
                </a:extLst>
              </a:tr>
              <a:tr h="355612">
                <a:tc>
                  <a:txBody>
                    <a:bodyPr/>
                    <a:lstStyle/>
                    <a:p>
                      <a:pPr algn="ctr"/>
                      <a:r>
                        <a:rPr lang="en-IN" b="1" dirty="0">
                          <a:latin typeface="Times New Roman" panose="02020603050405020304" pitchFamily="18" charset="0"/>
                          <a:cs typeface="Times New Roman" panose="02020603050405020304" pitchFamily="18" charset="0"/>
                        </a:rPr>
                        <a:t>2018-19</a:t>
                      </a:r>
                    </a:p>
                  </a:txBody>
                  <a:tcPr/>
                </a:tc>
                <a:tc>
                  <a:txBody>
                    <a:bodyPr/>
                    <a:lstStyle/>
                    <a:p>
                      <a:pPr algn="ctr"/>
                      <a:r>
                        <a:rPr lang="en-IN" b="1" dirty="0">
                          <a:latin typeface="Times New Roman" panose="02020603050405020304" pitchFamily="18" charset="0"/>
                          <a:cs typeface="Times New Roman" panose="02020603050405020304" pitchFamily="18" charset="0"/>
                        </a:rPr>
                        <a:t>04</a:t>
                      </a:r>
                    </a:p>
                  </a:txBody>
                  <a:tcPr/>
                </a:tc>
                <a:tc>
                  <a:txBody>
                    <a:bodyPr/>
                    <a:lstStyle/>
                    <a:p>
                      <a:pPr algn="ctr"/>
                      <a:r>
                        <a:rPr lang="en-IN" b="1" dirty="0">
                          <a:latin typeface="Times New Roman" panose="02020603050405020304" pitchFamily="18" charset="0"/>
                          <a:cs typeface="Times New Roman" panose="02020603050405020304" pitchFamily="18" charset="0"/>
                        </a:rPr>
                        <a:t>20</a:t>
                      </a:r>
                    </a:p>
                  </a:txBody>
                  <a:tcPr/>
                </a:tc>
                <a:extLst>
                  <a:ext uri="{0D108BD9-81ED-4DB2-BD59-A6C34878D82A}">
                    <a16:rowId xmlns:a16="http://schemas.microsoft.com/office/drawing/2014/main" val="3352398172"/>
                  </a:ext>
                </a:extLst>
              </a:tr>
              <a:tr h="355612">
                <a:tc>
                  <a:txBody>
                    <a:bodyPr/>
                    <a:lstStyle/>
                    <a:p>
                      <a:pPr algn="ctr"/>
                      <a:r>
                        <a:rPr lang="en-IN" b="1" dirty="0">
                          <a:latin typeface="Times New Roman" panose="02020603050405020304" pitchFamily="18" charset="0"/>
                          <a:cs typeface="Times New Roman" panose="02020603050405020304" pitchFamily="18" charset="0"/>
                        </a:rPr>
                        <a:t>2019-20</a:t>
                      </a:r>
                    </a:p>
                  </a:txBody>
                  <a:tcPr/>
                </a:tc>
                <a:tc>
                  <a:txBody>
                    <a:bodyPr/>
                    <a:lstStyle/>
                    <a:p>
                      <a:pPr algn="ctr"/>
                      <a:r>
                        <a:rPr lang="en-IN" b="1" dirty="0">
                          <a:latin typeface="Times New Roman" panose="02020603050405020304" pitchFamily="18" charset="0"/>
                          <a:cs typeface="Times New Roman" panose="02020603050405020304" pitchFamily="18" charset="0"/>
                        </a:rPr>
                        <a:t>03</a:t>
                      </a:r>
                    </a:p>
                  </a:txBody>
                  <a:tcPr/>
                </a:tc>
                <a:tc>
                  <a:txBody>
                    <a:bodyPr/>
                    <a:lstStyle/>
                    <a:p>
                      <a:pPr algn="ctr"/>
                      <a:r>
                        <a:rPr lang="en-IN" b="1" dirty="0">
                          <a:latin typeface="Times New Roman" panose="02020603050405020304" pitchFamily="18" charset="0"/>
                          <a:cs typeface="Times New Roman" panose="02020603050405020304" pitchFamily="18" charset="0"/>
                        </a:rPr>
                        <a:t>24</a:t>
                      </a:r>
                    </a:p>
                  </a:txBody>
                  <a:tcPr/>
                </a:tc>
                <a:extLst>
                  <a:ext uri="{0D108BD9-81ED-4DB2-BD59-A6C34878D82A}">
                    <a16:rowId xmlns:a16="http://schemas.microsoft.com/office/drawing/2014/main" val="2680665917"/>
                  </a:ext>
                </a:extLst>
              </a:tr>
              <a:tr h="355612">
                <a:tc>
                  <a:txBody>
                    <a:bodyPr/>
                    <a:lstStyle/>
                    <a:p>
                      <a:pPr algn="ctr"/>
                      <a:r>
                        <a:rPr lang="en-IN" b="1" dirty="0">
                          <a:latin typeface="Times New Roman" panose="02020603050405020304" pitchFamily="18" charset="0"/>
                          <a:cs typeface="Times New Roman" panose="02020603050405020304" pitchFamily="18" charset="0"/>
                        </a:rPr>
                        <a:t>2020-21</a:t>
                      </a:r>
                    </a:p>
                  </a:txBody>
                  <a:tcPr/>
                </a:tc>
                <a:tc>
                  <a:txBody>
                    <a:bodyPr/>
                    <a:lstStyle/>
                    <a:p>
                      <a:pPr algn="ctr"/>
                      <a:r>
                        <a:rPr lang="en-IN" b="1" dirty="0">
                          <a:latin typeface="Times New Roman" panose="02020603050405020304" pitchFamily="18" charset="0"/>
                          <a:cs typeface="Times New Roman" panose="02020603050405020304" pitchFamily="18" charset="0"/>
                        </a:rPr>
                        <a:t>02</a:t>
                      </a:r>
                    </a:p>
                  </a:txBody>
                  <a:tcPr/>
                </a:tc>
                <a:tc>
                  <a:txBody>
                    <a:bodyPr/>
                    <a:lstStyle/>
                    <a:p>
                      <a:pPr algn="ctr"/>
                      <a:r>
                        <a:rPr lang="en-IN" b="1" dirty="0">
                          <a:latin typeface="Times New Roman" panose="02020603050405020304" pitchFamily="18" charset="0"/>
                          <a:cs typeface="Times New Roman" panose="02020603050405020304" pitchFamily="18" charset="0"/>
                        </a:rPr>
                        <a:t>11</a:t>
                      </a:r>
                    </a:p>
                  </a:txBody>
                  <a:tcPr/>
                </a:tc>
                <a:extLst>
                  <a:ext uri="{0D108BD9-81ED-4DB2-BD59-A6C34878D82A}">
                    <a16:rowId xmlns:a16="http://schemas.microsoft.com/office/drawing/2014/main" val="4100240402"/>
                  </a:ext>
                </a:extLst>
              </a:tr>
              <a:tr h="355612">
                <a:tc>
                  <a:txBody>
                    <a:bodyPr/>
                    <a:lstStyle/>
                    <a:p>
                      <a:pPr algn="ctr"/>
                      <a:r>
                        <a:rPr lang="en-IN" b="1" dirty="0">
                          <a:latin typeface="Times New Roman" panose="02020603050405020304" pitchFamily="18" charset="0"/>
                          <a:cs typeface="Times New Roman" panose="02020603050405020304" pitchFamily="18" charset="0"/>
                        </a:rPr>
                        <a:t>2021-22</a:t>
                      </a:r>
                    </a:p>
                  </a:txBody>
                  <a:tcPr/>
                </a:tc>
                <a:tc>
                  <a:txBody>
                    <a:bodyPr/>
                    <a:lstStyle/>
                    <a:p>
                      <a:pPr algn="ctr"/>
                      <a:r>
                        <a:rPr lang="en-IN" b="1" dirty="0">
                          <a:latin typeface="Times New Roman" panose="02020603050405020304" pitchFamily="18" charset="0"/>
                          <a:cs typeface="Times New Roman" panose="02020603050405020304" pitchFamily="18" charset="0"/>
                        </a:rPr>
                        <a:t>03</a:t>
                      </a:r>
                    </a:p>
                  </a:txBody>
                  <a:tcPr/>
                </a:tc>
                <a:tc>
                  <a:txBody>
                    <a:bodyPr/>
                    <a:lstStyle/>
                    <a:p>
                      <a:pPr algn="ctr"/>
                      <a:r>
                        <a:rPr lang="en-IN" b="1"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4058889862"/>
                  </a:ext>
                </a:extLst>
              </a:tr>
            </a:tbl>
          </a:graphicData>
        </a:graphic>
      </p:graphicFrame>
      <p:graphicFrame>
        <p:nvGraphicFramePr>
          <p:cNvPr id="16" name="Chart 15">
            <a:extLst>
              <a:ext uri="{FF2B5EF4-FFF2-40B4-BE49-F238E27FC236}">
                <a16:creationId xmlns:a16="http://schemas.microsoft.com/office/drawing/2014/main" id="{1B165BA2-0C6D-C0FF-91A7-4D72DBF0B72E}"/>
              </a:ext>
            </a:extLst>
          </p:cNvPr>
          <p:cNvGraphicFramePr/>
          <p:nvPr>
            <p:extLst>
              <p:ext uri="{D42A27DB-BD31-4B8C-83A1-F6EECF244321}">
                <p14:modId xmlns:p14="http://schemas.microsoft.com/office/powerpoint/2010/main" val="2085137348"/>
              </p:ext>
            </p:extLst>
          </p:nvPr>
        </p:nvGraphicFramePr>
        <p:xfrm>
          <a:off x="838199" y="1636289"/>
          <a:ext cx="4869690" cy="28706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a:extLst>
              <a:ext uri="{FF2B5EF4-FFF2-40B4-BE49-F238E27FC236}">
                <a16:creationId xmlns:a16="http://schemas.microsoft.com/office/drawing/2014/main" id="{3965BADD-824C-7A32-7F3A-51BED4276455}"/>
              </a:ext>
            </a:extLst>
          </p:cNvPr>
          <p:cNvGraphicFramePr/>
          <p:nvPr>
            <p:extLst>
              <p:ext uri="{D42A27DB-BD31-4B8C-83A1-F6EECF244321}">
                <p14:modId xmlns:p14="http://schemas.microsoft.com/office/powerpoint/2010/main" val="1209440009"/>
              </p:ext>
            </p:extLst>
          </p:nvPr>
        </p:nvGraphicFramePr>
        <p:xfrm>
          <a:off x="6165089" y="1742173"/>
          <a:ext cx="4732841" cy="268342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F281CFC-763B-E8EA-CE87-9A282E35FC06}"/>
              </a:ext>
            </a:extLst>
          </p:cNvPr>
          <p:cNvSpPr txBox="1"/>
          <p:nvPr/>
        </p:nvSpPr>
        <p:spPr>
          <a:xfrm>
            <a:off x="580328" y="1013000"/>
            <a:ext cx="1038303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Total no. of Journals: </a:t>
            </a:r>
            <a:r>
              <a:rPr lang="en-US" b="1" dirty="0">
                <a:latin typeface="Times New Roman" panose="02020603050405020304" pitchFamily="18" charset="0"/>
                <a:cs typeface="Times New Roman" panose="02020603050405020304" pitchFamily="18" charset="0"/>
              </a:rPr>
              <a:t>279</a:t>
            </a:r>
          </a:p>
          <a:p>
            <a:r>
              <a:rPr lang="en-US" dirty="0">
                <a:latin typeface="Times New Roman" panose="02020603050405020304" pitchFamily="18" charset="0"/>
                <a:cs typeface="Times New Roman" panose="02020603050405020304" pitchFamily="18" charset="0"/>
              </a:rPr>
              <a:t>Total no. of Conferences: </a:t>
            </a:r>
            <a:r>
              <a:rPr lang="en-US" b="1" dirty="0">
                <a:latin typeface="Times New Roman" panose="02020603050405020304" pitchFamily="18" charset="0"/>
                <a:cs typeface="Times New Roman" panose="02020603050405020304" pitchFamily="18" charset="0"/>
              </a:rPr>
              <a:t>102</a:t>
            </a:r>
            <a:endParaRPr lang="en-IN" b="1"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A82945F6-B369-B215-B072-30EE7E3384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46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D9E6C4-CB50-3376-02F8-EE401E1C0EFA}"/>
              </a:ext>
            </a:extLst>
          </p:cNvPr>
          <p:cNvSpPr>
            <a:spLocks noGrp="1"/>
          </p:cNvSpPr>
          <p:nvPr>
            <p:ph type="dt" sz="half" idx="10"/>
          </p:nvPr>
        </p:nvSpPr>
        <p:spPr/>
        <p:txBody>
          <a:bodyPr/>
          <a:lstStyle/>
          <a:p>
            <a:fld id="{1C505ACE-0F49-467D-B7AC-1BD2749725CD}" type="datetime1">
              <a:rPr lang="en-IN" smtClean="0"/>
              <a:t>04-11-2023</a:t>
            </a:fld>
            <a:endParaRPr lang="en-IN"/>
          </a:p>
        </p:txBody>
      </p:sp>
      <p:sp>
        <p:nvSpPr>
          <p:cNvPr id="3" name="Footer Placeholder 2">
            <a:extLst>
              <a:ext uri="{FF2B5EF4-FFF2-40B4-BE49-F238E27FC236}">
                <a16:creationId xmlns:a16="http://schemas.microsoft.com/office/drawing/2014/main" id="{AF475B0E-DA3F-7CFE-F5AF-D0552BD285C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4" name="Slide Number Placeholder 3">
            <a:extLst>
              <a:ext uri="{FF2B5EF4-FFF2-40B4-BE49-F238E27FC236}">
                <a16:creationId xmlns:a16="http://schemas.microsoft.com/office/drawing/2014/main" id="{DD5B6484-A8C2-A136-521C-67627B6685C4}"/>
              </a:ext>
            </a:extLst>
          </p:cNvPr>
          <p:cNvSpPr>
            <a:spLocks noGrp="1"/>
          </p:cNvSpPr>
          <p:nvPr>
            <p:ph type="sldNum" sz="quarter" idx="12"/>
          </p:nvPr>
        </p:nvSpPr>
        <p:spPr/>
        <p:txBody>
          <a:bodyPr/>
          <a:lstStyle/>
          <a:p>
            <a:fld id="{89F5B0BC-B57B-4F6B-AE1D-E1A34A799035}" type="slidenum">
              <a:rPr lang="en-IN" smtClean="0"/>
              <a:t>21</a:t>
            </a:fld>
            <a:endParaRPr lang="en-IN"/>
          </a:p>
        </p:txBody>
      </p:sp>
      <p:pic>
        <p:nvPicPr>
          <p:cNvPr id="12" name="Picture 11">
            <a:extLst>
              <a:ext uri="{FF2B5EF4-FFF2-40B4-BE49-F238E27FC236}">
                <a16:creationId xmlns:a16="http://schemas.microsoft.com/office/drawing/2014/main" id="{60AF81BE-EFA1-3D78-82F5-6CB7ED136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657" y="962526"/>
            <a:ext cx="3384930" cy="1600804"/>
          </a:xfrm>
          <a:prstGeom prst="rect">
            <a:avLst/>
          </a:prstGeom>
        </p:spPr>
      </p:pic>
      <p:sp>
        <p:nvSpPr>
          <p:cNvPr id="29" name="TextBox 28">
            <a:extLst>
              <a:ext uri="{FF2B5EF4-FFF2-40B4-BE49-F238E27FC236}">
                <a16:creationId xmlns:a16="http://schemas.microsoft.com/office/drawing/2014/main" id="{5CB1B9E5-25E5-923D-8A78-26362CF43AA8}"/>
              </a:ext>
            </a:extLst>
          </p:cNvPr>
          <p:cNvSpPr txBox="1"/>
          <p:nvPr/>
        </p:nvSpPr>
        <p:spPr>
          <a:xfrm>
            <a:off x="532598" y="152882"/>
            <a:ext cx="6097604" cy="523220"/>
          </a:xfrm>
          <a:prstGeom prst="rect">
            <a:avLst/>
          </a:prstGeom>
          <a:noFill/>
        </p:spPr>
        <p:txBody>
          <a:bodyPr wrap="square">
            <a:spAutoFit/>
          </a:bodyPr>
          <a:lstStyle/>
          <a:p>
            <a:r>
              <a:rPr lang="en-IN" sz="2800" b="1" dirty="0">
                <a:solidFill>
                  <a:srgbClr val="0070C0"/>
                </a:solidFill>
                <a:latin typeface="Times New Roman" panose="02020603050405020304" pitchFamily="18" charset="0"/>
                <a:cs typeface="Times New Roman" panose="02020603050405020304" pitchFamily="18" charset="0"/>
              </a:rPr>
              <a:t>Research, Innovations and Extensions</a:t>
            </a:r>
          </a:p>
        </p:txBody>
      </p:sp>
      <p:pic>
        <p:nvPicPr>
          <p:cNvPr id="6" name="Picture 2">
            <a:extLst>
              <a:ext uri="{FF2B5EF4-FFF2-40B4-BE49-F238E27FC236}">
                <a16:creationId xmlns:a16="http://schemas.microsoft.com/office/drawing/2014/main" id="{B88CB22E-32C4-3818-56E6-F5286DEFD9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E647EA-A39F-23F2-EDAF-43B1F4A8D0A0}"/>
              </a:ext>
            </a:extLst>
          </p:cNvPr>
          <p:cNvSpPr txBox="1"/>
          <p:nvPr/>
        </p:nvSpPr>
        <p:spPr>
          <a:xfrm>
            <a:off x="4741759" y="663559"/>
            <a:ext cx="2483317" cy="378957"/>
          </a:xfrm>
          <a:prstGeom prst="rect">
            <a:avLst/>
          </a:prstGeom>
          <a:noFill/>
        </p:spPr>
        <p:txBody>
          <a:bodyPr wrap="square" rtlCol="0">
            <a:spAutoFit/>
          </a:bodyPr>
          <a:lstStyle/>
          <a:p>
            <a:r>
              <a:rPr lang="en-IN" b="1" dirty="0">
                <a:latin typeface="Times New Roman" panose="02020603050405020304" pitchFamily="18" charset="0"/>
                <a:cs typeface="Times New Roman" panose="02020603050405020304" pitchFamily="18" charset="0"/>
              </a:rPr>
              <a:t>SCI Publications</a:t>
            </a:r>
          </a:p>
        </p:txBody>
      </p:sp>
      <p:grpSp>
        <p:nvGrpSpPr>
          <p:cNvPr id="9" name="Group 8">
            <a:extLst>
              <a:ext uri="{FF2B5EF4-FFF2-40B4-BE49-F238E27FC236}">
                <a16:creationId xmlns:a16="http://schemas.microsoft.com/office/drawing/2014/main" id="{6450D6AC-5559-4C51-C0EB-571DFC743BF5}"/>
              </a:ext>
            </a:extLst>
          </p:cNvPr>
          <p:cNvGrpSpPr/>
          <p:nvPr/>
        </p:nvGrpSpPr>
        <p:grpSpPr>
          <a:xfrm>
            <a:off x="601848" y="981777"/>
            <a:ext cx="11023861" cy="5516717"/>
            <a:chOff x="601848" y="981777"/>
            <a:chExt cx="11023861" cy="5516717"/>
          </a:xfrm>
        </p:grpSpPr>
        <p:pic>
          <p:nvPicPr>
            <p:cNvPr id="16" name="Picture 15">
              <a:extLst>
                <a:ext uri="{FF2B5EF4-FFF2-40B4-BE49-F238E27FC236}">
                  <a16:creationId xmlns:a16="http://schemas.microsoft.com/office/drawing/2014/main" id="{393D6DE2-1C52-6207-E73E-00FA76B360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4441" y="4550900"/>
              <a:ext cx="3641268" cy="1780980"/>
            </a:xfrm>
            <a:prstGeom prst="rect">
              <a:avLst/>
            </a:prstGeom>
          </p:spPr>
        </p:pic>
        <p:pic>
          <p:nvPicPr>
            <p:cNvPr id="19" name="Picture 18">
              <a:extLst>
                <a:ext uri="{FF2B5EF4-FFF2-40B4-BE49-F238E27FC236}">
                  <a16:creationId xmlns:a16="http://schemas.microsoft.com/office/drawing/2014/main" id="{83049079-20A8-EBA4-293D-F56411207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848" y="2765189"/>
              <a:ext cx="3679837" cy="1707559"/>
            </a:xfrm>
            <a:prstGeom prst="rect">
              <a:avLst/>
            </a:prstGeom>
          </p:spPr>
        </p:pic>
        <p:pic>
          <p:nvPicPr>
            <p:cNvPr id="21" name="Picture 20">
              <a:extLst>
                <a:ext uri="{FF2B5EF4-FFF2-40B4-BE49-F238E27FC236}">
                  <a16:creationId xmlns:a16="http://schemas.microsoft.com/office/drawing/2014/main" id="{0EAE23C0-89E7-C2A4-54B2-FBD61B7F7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2308" y="1093421"/>
              <a:ext cx="3687844" cy="1924827"/>
            </a:xfrm>
            <a:prstGeom prst="rect">
              <a:avLst/>
            </a:prstGeom>
          </p:spPr>
        </p:pic>
        <p:pic>
          <p:nvPicPr>
            <p:cNvPr id="23" name="Picture 22">
              <a:extLst>
                <a:ext uri="{FF2B5EF4-FFF2-40B4-BE49-F238E27FC236}">
                  <a16:creationId xmlns:a16="http://schemas.microsoft.com/office/drawing/2014/main" id="{05EC5D4C-4860-261A-D139-12271D33D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957" y="4454324"/>
              <a:ext cx="3417630" cy="1719418"/>
            </a:xfrm>
            <a:prstGeom prst="rect">
              <a:avLst/>
            </a:prstGeom>
          </p:spPr>
        </p:pic>
        <p:pic>
          <p:nvPicPr>
            <p:cNvPr id="25" name="Picture 24">
              <a:extLst>
                <a:ext uri="{FF2B5EF4-FFF2-40B4-BE49-F238E27FC236}">
                  <a16:creationId xmlns:a16="http://schemas.microsoft.com/office/drawing/2014/main" id="{EBB55B04-6C40-E214-9191-5F092E9BB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0897" y="1093421"/>
              <a:ext cx="3332890" cy="1900517"/>
            </a:xfrm>
            <a:prstGeom prst="rect">
              <a:avLst/>
            </a:prstGeom>
          </p:spPr>
        </p:pic>
        <p:pic>
          <p:nvPicPr>
            <p:cNvPr id="27" name="Picture 26">
              <a:extLst>
                <a:ext uri="{FF2B5EF4-FFF2-40B4-BE49-F238E27FC236}">
                  <a16:creationId xmlns:a16="http://schemas.microsoft.com/office/drawing/2014/main" id="{F0AC16E1-6D39-1583-291D-A36F62B0C3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4789" y="3042718"/>
              <a:ext cx="3582881" cy="1647459"/>
            </a:xfrm>
            <a:prstGeom prst="rect">
              <a:avLst/>
            </a:prstGeom>
          </p:spPr>
        </p:pic>
        <p:pic>
          <p:nvPicPr>
            <p:cNvPr id="32" name="Picture 31">
              <a:extLst>
                <a:ext uri="{FF2B5EF4-FFF2-40B4-BE49-F238E27FC236}">
                  <a16:creationId xmlns:a16="http://schemas.microsoft.com/office/drawing/2014/main" id="{7E0FA165-1D1B-3225-0FB2-57C0F7D73DBD}"/>
                </a:ext>
              </a:extLst>
            </p:cNvPr>
            <p:cNvPicPr>
              <a:picLocks noChangeAspect="1"/>
            </p:cNvPicPr>
            <p:nvPr/>
          </p:nvPicPr>
          <p:blipFill>
            <a:blip r:embed="rId10"/>
            <a:stretch>
              <a:fillRect/>
            </a:stretch>
          </p:blipFill>
          <p:spPr>
            <a:xfrm>
              <a:off x="4189568" y="4382942"/>
              <a:ext cx="3816811" cy="2115552"/>
            </a:xfrm>
            <a:prstGeom prst="rect">
              <a:avLst/>
            </a:prstGeom>
          </p:spPr>
        </p:pic>
        <p:pic>
          <p:nvPicPr>
            <p:cNvPr id="33" name="Picture 32">
              <a:extLst>
                <a:ext uri="{FF2B5EF4-FFF2-40B4-BE49-F238E27FC236}">
                  <a16:creationId xmlns:a16="http://schemas.microsoft.com/office/drawing/2014/main" id="{1A92E34F-F26B-9F1D-94E1-ABA3AC1D9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096" y="981777"/>
              <a:ext cx="3384930" cy="1600804"/>
            </a:xfrm>
            <a:prstGeom prst="rect">
              <a:avLst/>
            </a:prstGeom>
          </p:spPr>
        </p:pic>
        <p:pic>
          <p:nvPicPr>
            <p:cNvPr id="8" name="Picture 7">
              <a:extLst>
                <a:ext uri="{FF2B5EF4-FFF2-40B4-BE49-F238E27FC236}">
                  <a16:creationId xmlns:a16="http://schemas.microsoft.com/office/drawing/2014/main" id="{8B443751-87B0-F599-1200-F8B7CABABF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1685" y="2987647"/>
              <a:ext cx="3389951" cy="1479550"/>
            </a:xfrm>
            <a:prstGeom prst="rect">
              <a:avLst/>
            </a:prstGeom>
          </p:spPr>
        </p:pic>
      </p:grpSp>
    </p:spTree>
    <p:extLst>
      <p:ext uri="{BB962C8B-B14F-4D97-AF65-F5344CB8AC3E}">
        <p14:creationId xmlns:p14="http://schemas.microsoft.com/office/powerpoint/2010/main" val="1506500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660" y="21804"/>
            <a:ext cx="8281420" cy="461665"/>
          </a:xfrm>
          <a:prstGeom prst="rect">
            <a:avLst/>
          </a:prstGeom>
          <a:noFill/>
        </p:spPr>
        <p:txBody>
          <a:bodyPr wrap="square" rtlCol="0">
            <a:spAutoFit/>
          </a:bodyPr>
          <a:lstStyle/>
          <a:p>
            <a:r>
              <a:rPr lang="en-IN" sz="2400" b="1" dirty="0">
                <a:solidFill>
                  <a:srgbClr val="0070C0"/>
                </a:solidFill>
                <a:latin typeface="Times New Roman" panose="02020603050405020304" pitchFamily="18" charset="0"/>
                <a:cs typeface="Times New Roman" panose="02020603050405020304" pitchFamily="18" charset="0"/>
              </a:rPr>
              <a:t>Patents Published</a:t>
            </a:r>
          </a:p>
        </p:txBody>
      </p:sp>
      <p:graphicFrame>
        <p:nvGraphicFramePr>
          <p:cNvPr id="6" name="Table 5"/>
          <p:cNvGraphicFramePr>
            <a:graphicFrameLocks noGrp="1"/>
          </p:cNvGraphicFramePr>
          <p:nvPr>
            <p:extLst>
              <p:ext uri="{D42A27DB-BD31-4B8C-83A1-F6EECF244321}">
                <p14:modId xmlns:p14="http://schemas.microsoft.com/office/powerpoint/2010/main" val="2878655682"/>
              </p:ext>
            </p:extLst>
          </p:nvPr>
        </p:nvGraphicFramePr>
        <p:xfrm>
          <a:off x="319659" y="907897"/>
          <a:ext cx="11278783" cy="5846800"/>
        </p:xfrm>
        <a:graphic>
          <a:graphicData uri="http://schemas.openxmlformats.org/drawingml/2006/table">
            <a:tbl>
              <a:tblPr firstRow="1" bandRow="1">
                <a:effectLst>
                  <a:innerShdw blurRad="114300">
                    <a:prstClr val="black"/>
                  </a:innerShdw>
                </a:effectLst>
                <a:tableStyleId>{7DF18680-E054-41AD-8BC1-D1AEF772440D}</a:tableStyleId>
              </a:tblPr>
              <a:tblGrid>
                <a:gridCol w="3174194">
                  <a:extLst>
                    <a:ext uri="{9D8B030D-6E8A-4147-A177-3AD203B41FA5}">
                      <a16:colId xmlns:a16="http://schemas.microsoft.com/office/drawing/2014/main" val="20000"/>
                    </a:ext>
                  </a:extLst>
                </a:gridCol>
                <a:gridCol w="1578289">
                  <a:extLst>
                    <a:ext uri="{9D8B030D-6E8A-4147-A177-3AD203B41FA5}">
                      <a16:colId xmlns:a16="http://schemas.microsoft.com/office/drawing/2014/main" val="20001"/>
                    </a:ext>
                  </a:extLst>
                </a:gridCol>
                <a:gridCol w="4714066">
                  <a:extLst>
                    <a:ext uri="{9D8B030D-6E8A-4147-A177-3AD203B41FA5}">
                      <a16:colId xmlns:a16="http://schemas.microsoft.com/office/drawing/2014/main" val="20002"/>
                    </a:ext>
                  </a:extLst>
                </a:gridCol>
                <a:gridCol w="1812234">
                  <a:extLst>
                    <a:ext uri="{9D8B030D-6E8A-4147-A177-3AD203B41FA5}">
                      <a16:colId xmlns:a16="http://schemas.microsoft.com/office/drawing/2014/main" val="20003"/>
                    </a:ext>
                  </a:extLst>
                </a:gridCol>
              </a:tblGrid>
              <a:tr h="480587">
                <a:tc>
                  <a:txBody>
                    <a:bodyPr/>
                    <a:lstStyle/>
                    <a:p>
                      <a:pPr algn="ctr" fontAlgn="ctr"/>
                      <a:r>
                        <a:rPr lang="en-IN" sz="1600" b="0" i="0" u="none" strike="noStrike" dirty="0">
                          <a:solidFill>
                            <a:srgbClr val="000000"/>
                          </a:solidFill>
                          <a:effectLst/>
                          <a:latin typeface="Times New Roman" panose="02020603050405020304" pitchFamily="18" charset="0"/>
                          <a:cs typeface="Times New Roman" panose="02020603050405020304" pitchFamily="18" charset="0"/>
                        </a:rPr>
                        <a:t>Name of the Patentees </a:t>
                      </a:r>
                    </a:p>
                  </a:txBody>
                  <a:tcPr marL="7620" marR="7620" marT="7620" marB="0" anchor="ctr"/>
                </a:tc>
                <a:tc>
                  <a:txBody>
                    <a:bodyPr/>
                    <a:lstStyle/>
                    <a:p>
                      <a:pPr algn="ctr" fontAlgn="ctr"/>
                      <a:r>
                        <a:rPr lang="en-IN" sz="1600" b="0" i="0" u="none" strike="noStrike" dirty="0">
                          <a:solidFill>
                            <a:srgbClr val="000000"/>
                          </a:solidFill>
                          <a:effectLst/>
                          <a:latin typeface="Times New Roman" panose="02020603050405020304" pitchFamily="18" charset="0"/>
                          <a:cs typeface="Times New Roman" panose="02020603050405020304" pitchFamily="18" charset="0"/>
                        </a:rPr>
                        <a:t>Patent Number</a:t>
                      </a:r>
                    </a:p>
                  </a:txBody>
                  <a:tcPr marL="7620" marR="7620" marT="7620" marB="0" anchor="ctr"/>
                </a:tc>
                <a:tc>
                  <a:txBody>
                    <a:bodyPr/>
                    <a:lstStyle/>
                    <a:p>
                      <a:pPr algn="ctr" fontAlgn="ctr"/>
                      <a:r>
                        <a:rPr lang="en-IN" sz="1600" b="0" i="0" u="none" strike="noStrike" dirty="0">
                          <a:solidFill>
                            <a:srgbClr val="000000"/>
                          </a:solidFill>
                          <a:effectLst/>
                          <a:latin typeface="Times New Roman" panose="02020603050405020304" pitchFamily="18" charset="0"/>
                          <a:cs typeface="Times New Roman" panose="02020603050405020304" pitchFamily="18" charset="0"/>
                        </a:rPr>
                        <a:t>Title of the patent</a:t>
                      </a:r>
                    </a:p>
                  </a:txBody>
                  <a:tcPr marL="7620" marR="7620" marT="7620" marB="0" anchor="ctr"/>
                </a:tc>
                <a:tc>
                  <a:txBody>
                    <a:bodyPr/>
                    <a:lstStyle/>
                    <a:p>
                      <a:pPr algn="ctr" fontAlgn="ctr"/>
                      <a:r>
                        <a:rPr lang="en-IN" sz="1600" b="0" i="0" u="none" strike="noStrike" dirty="0">
                          <a:solidFill>
                            <a:srgbClr val="000000"/>
                          </a:solidFill>
                          <a:effectLst/>
                          <a:latin typeface="Times New Roman" panose="02020603050405020304" pitchFamily="18" charset="0"/>
                          <a:cs typeface="Times New Roman" panose="02020603050405020304" pitchFamily="18" charset="0"/>
                        </a:rPr>
                        <a:t>Year of Award / published of patent</a:t>
                      </a:r>
                    </a:p>
                  </a:txBody>
                  <a:tcPr marL="7620" marR="7620" marT="7620" marB="0" anchor="ctr"/>
                </a:tc>
                <a:extLst>
                  <a:ext uri="{0D108BD9-81ED-4DB2-BD59-A6C34878D82A}">
                    <a16:rowId xmlns:a16="http://schemas.microsoft.com/office/drawing/2014/main" val="10000"/>
                  </a:ext>
                </a:extLst>
              </a:tr>
              <a:tr h="430057">
                <a:tc>
                  <a:txBody>
                    <a:bodyPr/>
                    <a:lstStyle/>
                    <a:p>
                      <a:pPr algn="l" font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M N V S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S</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Kumar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Koduri</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Sreelakshmi</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Gottapu</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Sasibhushana</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Rao</a:t>
                      </a:r>
                    </a:p>
                  </a:txBody>
                  <a:tcPr marL="7620" marR="7620" marT="7620" marB="0" anchor="ctr"/>
                </a:tc>
                <a:tc>
                  <a:txBody>
                    <a:bodyPr/>
                    <a:lstStyle/>
                    <a:p>
                      <a:pPr algn="ctr" font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Patent No. 24/2021</a:t>
                      </a:r>
                    </a:p>
                  </a:txBody>
                  <a:tcPr marL="7620" marR="7620" marT="7620" marB="0" anchor="ctr"/>
                </a:tc>
                <a:tc>
                  <a:txBody>
                    <a:bodyPr/>
                    <a:lstStyle/>
                    <a:p>
                      <a:pPr algn="l" fontAlgn="ctr"/>
                      <a:r>
                        <a:rPr lang="en-US" sz="1400" b="0" i="0" u="none" strike="noStrike" dirty="0">
                          <a:solidFill>
                            <a:srgbClr val="000000"/>
                          </a:solidFill>
                          <a:effectLst/>
                          <a:latin typeface="Times New Roman" panose="02020603050405020304" pitchFamily="18" charset="0"/>
                          <a:cs typeface="Times New Roman" panose="02020603050405020304" pitchFamily="18" charset="0"/>
                        </a:rPr>
                        <a:t>Multi -Band Reconfigurable and Flexible Antenna</a:t>
                      </a:r>
                    </a:p>
                  </a:txBody>
                  <a:tcPr marL="7620" marR="7620" marT="7620" marB="0" anchor="ctr"/>
                </a:tc>
                <a:tc>
                  <a:txBody>
                    <a:bodyPr/>
                    <a:lstStyle/>
                    <a:p>
                      <a:pPr algn="ctr" font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11-06-2021</a:t>
                      </a:r>
                    </a:p>
                  </a:txBody>
                  <a:tcPr marL="7620" marR="7620" marT="7620" marB="0" anchor="ctr"/>
                </a:tc>
                <a:extLst>
                  <a:ext uri="{0D108BD9-81ED-4DB2-BD59-A6C34878D82A}">
                    <a16:rowId xmlns:a16="http://schemas.microsoft.com/office/drawing/2014/main" val="10001"/>
                  </a:ext>
                </a:extLst>
              </a:tr>
              <a:tr h="421438">
                <a:tc>
                  <a:txBody>
                    <a:bodyPr/>
                    <a:lstStyle/>
                    <a:p>
                      <a:pPr algn="l" font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Satish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Virothu</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a:t>
                      </a:r>
                    </a:p>
                    <a:p>
                      <a:pPr algn="l" font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M Satya Anuradha &amp;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RoopaRechal</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T</a:t>
                      </a:r>
                    </a:p>
                  </a:txBody>
                  <a:tcPr marL="7620" marR="7620" marT="7620" marB="0" anchor="ctr"/>
                </a:tc>
                <a:tc>
                  <a:txBody>
                    <a:bodyPr/>
                    <a:lstStyle/>
                    <a:p>
                      <a:pPr algn="ctr" font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202141041812 A</a:t>
                      </a:r>
                    </a:p>
                  </a:txBody>
                  <a:tcPr marL="7620" marR="7620" marT="7620" marB="0" anchor="ctr"/>
                </a:tc>
                <a:tc>
                  <a:txBody>
                    <a:bodyPr/>
                    <a:lstStyle/>
                    <a:p>
                      <a:pPr algn="l" font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Flexible CPW fed21 MIMO antenna for 5G</a:t>
                      </a:r>
                      <a:r>
                        <a:rPr lang="en-IN" sz="1400" b="0" i="0" u="none" strike="noStrike" baseline="0" dirty="0">
                          <a:solidFill>
                            <a:srgbClr val="000000"/>
                          </a:solidFill>
                          <a:effectLst/>
                          <a:latin typeface="Times New Roman" panose="02020603050405020304" pitchFamily="18" charset="0"/>
                          <a:cs typeface="Times New Roman" panose="02020603050405020304" pitchFamily="18" charset="0"/>
                        </a:rPr>
                        <a:t> V2XA</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applications</a:t>
                      </a:r>
                    </a:p>
                  </a:txBody>
                  <a:tcPr marL="7620" marR="7620" marT="7620" marB="0" anchor="ctr"/>
                </a:tc>
                <a:tc>
                  <a:txBody>
                    <a:bodyPr/>
                    <a:lstStyle/>
                    <a:p>
                      <a:pPr algn="ctr" font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29-10-2021</a:t>
                      </a:r>
                    </a:p>
                  </a:txBody>
                  <a:tcPr marL="7620" marR="7620" marT="7620" marB="0" anchor="ctr"/>
                </a:tc>
                <a:extLst>
                  <a:ext uri="{0D108BD9-81ED-4DB2-BD59-A6C34878D82A}">
                    <a16:rowId xmlns:a16="http://schemas.microsoft.com/office/drawing/2014/main" val="10002"/>
                  </a:ext>
                </a:extLst>
              </a:tr>
              <a:tr h="628460">
                <a:tc>
                  <a:txBody>
                    <a:bodyPr/>
                    <a:lstStyle/>
                    <a:p>
                      <a:pPr algn="l" fontAlgn="b"/>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RoopaRechal</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Tanikonda</a:t>
                      </a:r>
                      <a:endParaRPr lang="en-IN" sz="1400" b="0" i="0" u="none" strike="noStrike" dirty="0">
                        <a:solidFill>
                          <a:srgbClr val="000000"/>
                        </a:solidFill>
                        <a:effectLst/>
                        <a:latin typeface="Times New Roman" panose="02020603050405020304" pitchFamily="18" charset="0"/>
                        <a:cs typeface="Times New Roman" panose="02020603050405020304" pitchFamily="18" charset="0"/>
                      </a:endParaRPr>
                    </a:p>
                    <a:p>
                      <a:pPr algn="l" fontAlgn="b"/>
                      <a:r>
                        <a:rPr lang="en-IN" sz="1400" b="0" i="0" u="none" strike="noStrike" dirty="0">
                          <a:solidFill>
                            <a:srgbClr val="000000"/>
                          </a:solidFill>
                          <a:effectLst/>
                          <a:latin typeface="Times New Roman" panose="02020603050405020304" pitchFamily="18" charset="0"/>
                          <a:cs typeface="Times New Roman" panose="02020603050405020304" pitchFamily="18" charset="0"/>
                        </a:rPr>
                        <a:t>Prof. P. Rajesh Kumar</a:t>
                      </a:r>
                    </a:p>
                    <a:p>
                      <a:pPr algn="l" fontAlgn="b"/>
                      <a:r>
                        <a:rPr lang="en-IN" sz="1400" b="0" i="0" u="none" strike="noStrike" dirty="0">
                          <a:solidFill>
                            <a:srgbClr val="000000"/>
                          </a:solidFill>
                          <a:effectLst/>
                          <a:latin typeface="Times New Roman" panose="02020603050405020304" pitchFamily="18" charset="0"/>
                          <a:cs typeface="Times New Roman" panose="02020603050405020304" pitchFamily="18" charset="0"/>
                        </a:rPr>
                        <a:t>DR. SK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Ebraheem</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 </a:t>
                      </a:r>
                      <a:r>
                        <a:rPr lang="en-IN" sz="1400" b="0" i="0" u="none" strike="noStrike" dirty="0" err="1">
                          <a:solidFill>
                            <a:srgbClr val="000000"/>
                          </a:solidFill>
                          <a:effectLst/>
                          <a:latin typeface="Times New Roman" panose="02020603050405020304" pitchFamily="18" charset="0"/>
                          <a:cs typeface="Times New Roman" panose="02020603050405020304" pitchFamily="18" charset="0"/>
                        </a:rPr>
                        <a:t>Khaleeulla</a:t>
                      </a:r>
                      <a:endParaRPr lang="en-I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400" b="0" i="0" u="none" strike="noStrike" dirty="0">
                          <a:solidFill>
                            <a:srgbClr val="000000"/>
                          </a:solidFill>
                          <a:effectLst/>
                          <a:latin typeface="Times New Roman" panose="02020603050405020304" pitchFamily="18" charset="0"/>
                          <a:cs typeface="Times New Roman" panose="02020603050405020304" pitchFamily="18" charset="0"/>
                        </a:rPr>
                        <a:t>202141041813 A</a:t>
                      </a:r>
                    </a:p>
                  </a:txBody>
                  <a:tcPr marL="7620" marR="7620" marT="7620" marB="0" anchor="ctr"/>
                </a:tc>
                <a:tc>
                  <a:txBody>
                    <a:bodyPr/>
                    <a:lstStyle/>
                    <a:p>
                      <a:pPr algn="l" fontAlgn="b"/>
                      <a:r>
                        <a:rPr lang="en-IN" sz="1400" b="0" i="0" u="none" strike="noStrike" dirty="0">
                          <a:solidFill>
                            <a:srgbClr val="000000"/>
                          </a:solidFill>
                          <a:effectLst/>
                          <a:latin typeface="Times New Roman" panose="02020603050405020304" pitchFamily="18" charset="0"/>
                          <a:cs typeface="Times New Roman" panose="02020603050405020304" pitchFamily="18" charset="0"/>
                        </a:rPr>
                        <a:t>Electroencephalographic signal classification via optimised feature selection algorithms for recognition of</a:t>
                      </a:r>
                      <a:r>
                        <a:rPr lang="en-IN" sz="1400" b="0" i="0" u="none" strike="noStrike" baseline="0" dirty="0">
                          <a:solidFill>
                            <a:srgbClr val="000000"/>
                          </a:solidFill>
                          <a:effectLst/>
                          <a:latin typeface="Times New Roman" panose="02020603050405020304" pitchFamily="18" charset="0"/>
                          <a:cs typeface="Times New Roman" panose="02020603050405020304" pitchFamily="18" charset="0"/>
                        </a:rPr>
                        <a:t> ASD</a:t>
                      </a:r>
                      <a:endParaRPr lang="en-I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400" b="0" i="0" u="none" strike="noStrike" dirty="0">
                          <a:solidFill>
                            <a:srgbClr val="000000"/>
                          </a:solidFill>
                          <a:effectLst/>
                          <a:latin typeface="Times New Roman" panose="02020603050405020304" pitchFamily="18" charset="0"/>
                          <a:cs typeface="Times New Roman" panose="02020603050405020304" pitchFamily="18" charset="0"/>
                        </a:rPr>
                        <a:t>12-11-2021</a:t>
                      </a:r>
                    </a:p>
                  </a:txBody>
                  <a:tcPr marL="7620" marR="7620" marT="7620" marB="0" anchor="ctr"/>
                </a:tc>
                <a:extLst>
                  <a:ext uri="{0D108BD9-81ED-4DB2-BD59-A6C34878D82A}">
                    <a16:rowId xmlns:a16="http://schemas.microsoft.com/office/drawing/2014/main" val="10003"/>
                  </a:ext>
                </a:extLst>
              </a:tr>
              <a:tr h="421438">
                <a:tc>
                  <a:txBody>
                    <a:bodyPr/>
                    <a:lstStyle/>
                    <a:p>
                      <a:pPr algn="l" fontAlgn="b"/>
                      <a:r>
                        <a:rPr lang="en-US" sz="1400" b="0" i="0" u="none" strike="noStrike" dirty="0" err="1">
                          <a:solidFill>
                            <a:srgbClr val="000000"/>
                          </a:solidFill>
                          <a:effectLst/>
                          <a:latin typeface="Times New Roman" panose="02020603050405020304" pitchFamily="18" charset="0"/>
                          <a:cs typeface="Times New Roman" panose="02020603050405020304" pitchFamily="18" charset="0"/>
                        </a:rPr>
                        <a:t>Koduri</a:t>
                      </a:r>
                      <a:r>
                        <a:rPr lang="en-US" sz="14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0" u="none" strike="noStrike" dirty="0" err="1">
                          <a:solidFill>
                            <a:srgbClr val="000000"/>
                          </a:solidFill>
                          <a:effectLst/>
                          <a:latin typeface="Times New Roman" panose="02020603050405020304" pitchFamily="18" charset="0"/>
                          <a:cs typeface="Times New Roman" panose="02020603050405020304" pitchFamily="18" charset="0"/>
                        </a:rPr>
                        <a:t>sreelakshmi</a:t>
                      </a:r>
                      <a:r>
                        <a:rPr lang="en-US" sz="1400" b="0" i="0" u="none" strike="noStrike" dirty="0">
                          <a:solidFill>
                            <a:srgbClr val="000000"/>
                          </a:solidFill>
                          <a:effectLst/>
                          <a:latin typeface="Times New Roman" panose="02020603050405020304" pitchFamily="18" charset="0"/>
                          <a:cs typeface="Times New Roman" panose="02020603050405020304" pitchFamily="18" charset="0"/>
                        </a:rPr>
                        <a:t> &amp; </a:t>
                      </a:r>
                      <a:r>
                        <a:rPr lang="en-US" sz="1400" b="0" i="0" u="none" strike="noStrike" dirty="0" err="1">
                          <a:solidFill>
                            <a:srgbClr val="000000"/>
                          </a:solidFill>
                          <a:effectLst/>
                          <a:latin typeface="Times New Roman" panose="02020603050405020304" pitchFamily="18" charset="0"/>
                          <a:cs typeface="Times New Roman" panose="02020603050405020304" pitchFamily="18" charset="0"/>
                        </a:rPr>
                        <a:t>Gottapu</a:t>
                      </a:r>
                      <a:r>
                        <a:rPr lang="en-US" sz="14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0" u="none" strike="noStrike" dirty="0" err="1">
                          <a:solidFill>
                            <a:srgbClr val="000000"/>
                          </a:solidFill>
                          <a:effectLst/>
                          <a:latin typeface="Times New Roman" panose="02020603050405020304" pitchFamily="18" charset="0"/>
                          <a:cs typeface="Times New Roman" panose="02020603050405020304" pitchFamily="18" charset="0"/>
                        </a:rPr>
                        <a:t>Sasibhushana</a:t>
                      </a:r>
                      <a:r>
                        <a:rPr lang="en-US" sz="1400" b="0" i="0" u="none" strike="noStrike" dirty="0">
                          <a:solidFill>
                            <a:srgbClr val="000000"/>
                          </a:solidFill>
                          <a:effectLst/>
                          <a:latin typeface="Times New Roman" panose="02020603050405020304" pitchFamily="18" charset="0"/>
                          <a:cs typeface="Times New Roman" panose="02020603050405020304" pitchFamily="18" charset="0"/>
                        </a:rPr>
                        <a:t> Rao</a:t>
                      </a:r>
                    </a:p>
                  </a:txBody>
                  <a:tcPr marL="7620" marR="7620" marT="7620" marB="0" anchor="ctr"/>
                </a:tc>
                <a:tc>
                  <a:txBody>
                    <a:bodyPr/>
                    <a:lstStyle/>
                    <a:p>
                      <a:pPr algn="ctr" fontAlgn="b"/>
                      <a:r>
                        <a:rPr lang="en-IN" sz="1400" b="0" i="0" u="none" strike="noStrike" dirty="0">
                          <a:solidFill>
                            <a:srgbClr val="000000"/>
                          </a:solidFill>
                          <a:effectLst/>
                          <a:latin typeface="Times New Roman" panose="02020603050405020304" pitchFamily="18" charset="0"/>
                          <a:cs typeface="Times New Roman" panose="02020603050405020304" pitchFamily="18" charset="0"/>
                        </a:rPr>
                        <a:t>2021101248</a:t>
                      </a:r>
                    </a:p>
                  </a:txBody>
                  <a:tcPr marL="7620" marR="7620" marT="7620" marB="0" anchor="ct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A Reconfigurable quad-band antenna device for wireless communication</a:t>
                      </a:r>
                    </a:p>
                  </a:txBody>
                  <a:tcPr marL="7620" marR="7620" marT="7620" marB="0" anchor="ctr"/>
                </a:tc>
                <a:tc>
                  <a:txBody>
                    <a:bodyPr/>
                    <a:lstStyle/>
                    <a:p>
                      <a:pPr algn="ctr" fontAlgn="b"/>
                      <a:r>
                        <a:rPr lang="en-IN" sz="1400" b="0" i="0" u="none" strike="noStrike" dirty="0">
                          <a:solidFill>
                            <a:srgbClr val="000000"/>
                          </a:solidFill>
                          <a:effectLst/>
                          <a:latin typeface="Times New Roman" panose="02020603050405020304" pitchFamily="18" charset="0"/>
                          <a:cs typeface="Times New Roman" panose="02020603050405020304" pitchFamily="18" charset="0"/>
                        </a:rPr>
                        <a:t>12-11-2021</a:t>
                      </a:r>
                    </a:p>
                  </a:txBody>
                  <a:tcPr marL="7620" marR="7620" marT="7620" marB="0" anchor="ctr"/>
                </a:tc>
                <a:extLst>
                  <a:ext uri="{0D108BD9-81ED-4DB2-BD59-A6C34878D82A}">
                    <a16:rowId xmlns:a16="http://schemas.microsoft.com/office/drawing/2014/main" val="10004"/>
                  </a:ext>
                </a:extLst>
              </a:tr>
              <a:tr h="502768">
                <a:tc>
                  <a:txBody>
                    <a:bodyPr/>
                    <a:lstStyle/>
                    <a:p>
                      <a:pPr algn="l"/>
                      <a:r>
                        <a:rPr lang="en-US" sz="1400" b="0" dirty="0" err="1">
                          <a:latin typeface="Times New Roman" panose="02020603050405020304" pitchFamily="18" charset="0"/>
                          <a:cs typeface="Times New Roman" panose="02020603050405020304" pitchFamily="18" charset="0"/>
                        </a:rPr>
                        <a:t>GottapuSasibhushana</a:t>
                      </a:r>
                      <a:r>
                        <a:rPr lang="en-US" sz="1400" b="0" dirty="0">
                          <a:latin typeface="Times New Roman" panose="02020603050405020304" pitchFamily="18" charset="0"/>
                          <a:cs typeface="Times New Roman" panose="02020603050405020304" pitchFamily="18" charset="0"/>
                        </a:rPr>
                        <a:t> Rao, </a:t>
                      </a:r>
                      <a:r>
                        <a:rPr lang="en-US" sz="1400" b="0" dirty="0" err="1">
                          <a:latin typeface="Times New Roman" panose="02020603050405020304" pitchFamily="18" charset="0"/>
                          <a:cs typeface="Times New Roman" panose="02020603050405020304" pitchFamily="18" charset="0"/>
                        </a:rPr>
                        <a:t>Koduri</a:t>
                      </a:r>
                      <a:r>
                        <a:rPr lang="en-US" sz="1400" b="0" dirty="0">
                          <a:latin typeface="Times New Roman" panose="02020603050405020304" pitchFamily="18" charset="0"/>
                          <a:cs typeface="Times New Roman" panose="02020603050405020304" pitchFamily="18" charset="0"/>
                        </a:rPr>
                        <a:t> </a:t>
                      </a:r>
                      <a:r>
                        <a:rPr lang="en-US" sz="1400" b="0" dirty="0" err="1">
                          <a:latin typeface="Times New Roman" panose="02020603050405020304" pitchFamily="18" charset="0"/>
                          <a:cs typeface="Times New Roman" panose="02020603050405020304" pitchFamily="18" charset="0"/>
                        </a:rPr>
                        <a:t>sreelakshmi</a:t>
                      </a:r>
                      <a:endParaRPr lang="en-US" sz="1400" b="0" dirty="0">
                        <a:latin typeface="Times New Roman" panose="02020603050405020304" pitchFamily="18" charset="0"/>
                        <a:cs typeface="Times New Roman" panose="02020603050405020304" pitchFamily="18" charset="0"/>
                      </a:endParaRPr>
                    </a:p>
                  </a:txBody>
                  <a:tcPr/>
                </a:tc>
                <a:tc>
                  <a:txBody>
                    <a:bodyPr/>
                    <a:lstStyle/>
                    <a:p>
                      <a:pPr 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2021105541</a:t>
                      </a:r>
                      <a:endParaRPr lang="en-IN" sz="1400" b="0" dirty="0">
                        <a:latin typeface="Times New Roman" panose="02020603050405020304" pitchFamily="18" charset="0"/>
                        <a:cs typeface="Times New Roman" panose="02020603050405020304" pitchFamily="18" charset="0"/>
                      </a:endParaRPr>
                    </a:p>
                  </a:txBody>
                  <a:tcPr/>
                </a:tc>
                <a:tc>
                  <a:txBody>
                    <a:bodyPr/>
                    <a:lstStyle/>
                    <a:p>
                      <a:pPr algn="l"/>
                      <a:r>
                        <a:rPr lang="en-US" sz="1400" b="0" dirty="0">
                          <a:latin typeface="Times New Roman" panose="02020603050405020304" pitchFamily="18" charset="0"/>
                          <a:cs typeface="Times New Roman" panose="02020603050405020304" pitchFamily="18" charset="0"/>
                        </a:rPr>
                        <a:t>A Flexible and reconfigurable multiband antenna</a:t>
                      </a:r>
                    </a:p>
                  </a:txBody>
                  <a:tcPr/>
                </a:tc>
                <a:tc>
                  <a:txBody>
                    <a:bodyPr/>
                    <a:lstStyle/>
                    <a:p>
                      <a:pPr algn="ctr"/>
                      <a:r>
                        <a:rPr lang="en-IN" sz="1400" b="0" dirty="0">
                          <a:latin typeface="Times New Roman" panose="02020603050405020304" pitchFamily="18" charset="0"/>
                          <a:cs typeface="Times New Roman" panose="02020603050405020304" pitchFamily="18" charset="0"/>
                        </a:rPr>
                        <a:t>27-11-2021</a:t>
                      </a:r>
                    </a:p>
                  </a:txBody>
                  <a:tcPr/>
                </a:tc>
                <a:extLst>
                  <a:ext uri="{0D108BD9-81ED-4DB2-BD59-A6C34878D82A}">
                    <a16:rowId xmlns:a16="http://schemas.microsoft.com/office/drawing/2014/main" val="10005"/>
                  </a:ext>
                </a:extLst>
              </a:tr>
              <a:tr h="709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err="1">
                          <a:latin typeface="Times New Roman" panose="02020603050405020304" pitchFamily="18" charset="0"/>
                          <a:cs typeface="Times New Roman" panose="02020603050405020304" pitchFamily="18" charset="0"/>
                        </a:rPr>
                        <a:t>Pavada</a:t>
                      </a:r>
                      <a:r>
                        <a:rPr lang="en-IN" sz="1400" b="0" dirty="0">
                          <a:latin typeface="Times New Roman" panose="02020603050405020304" pitchFamily="18" charset="0"/>
                          <a:cs typeface="Times New Roman" panose="02020603050405020304" pitchFamily="18" charset="0"/>
                        </a:rPr>
                        <a:t> Santosh, Swetha </a:t>
                      </a:r>
                      <a:r>
                        <a:rPr lang="en-IN" sz="1400" b="0" dirty="0" err="1">
                          <a:latin typeface="Times New Roman" panose="02020603050405020304" pitchFamily="18" charset="0"/>
                          <a:cs typeface="Times New Roman" panose="02020603050405020304" pitchFamily="18" charset="0"/>
                        </a:rPr>
                        <a:t>Velicheti</a:t>
                      </a:r>
                      <a:r>
                        <a:rPr lang="en-IN" sz="1400" b="0" dirty="0">
                          <a:latin typeface="Times New Roman" panose="02020603050405020304" pitchFamily="18" charset="0"/>
                          <a:cs typeface="Times New Roman" panose="02020603050405020304" pitchFamily="18" charset="0"/>
                        </a:rPr>
                        <a:t>,  </a:t>
                      </a:r>
                      <a:r>
                        <a:rPr lang="en-IN" sz="1400" b="0" dirty="0" err="1">
                          <a:latin typeface="Times New Roman" panose="02020603050405020304" pitchFamily="18" charset="0"/>
                          <a:cs typeface="Times New Roman" panose="02020603050405020304" pitchFamily="18" charset="0"/>
                        </a:rPr>
                        <a:t>Dr.</a:t>
                      </a:r>
                      <a:r>
                        <a:rPr lang="en-IN" sz="1400" b="0" dirty="0">
                          <a:latin typeface="Times New Roman" panose="02020603050405020304" pitchFamily="18" charset="0"/>
                          <a:cs typeface="Times New Roman" panose="02020603050405020304" pitchFamily="18" charset="0"/>
                        </a:rPr>
                        <a:t> P. </a:t>
                      </a:r>
                      <a:r>
                        <a:rPr lang="en-IN" sz="1400" b="0" dirty="0" err="1">
                          <a:latin typeface="Times New Roman" panose="02020603050405020304" pitchFamily="18" charset="0"/>
                          <a:cs typeface="Times New Roman" panose="02020603050405020304" pitchFamily="18" charset="0"/>
                        </a:rPr>
                        <a:t>Mallikarjuna</a:t>
                      </a:r>
                      <a:r>
                        <a:rPr lang="en-IN" sz="1400" b="0" dirty="0">
                          <a:latin typeface="Times New Roman" panose="02020603050405020304" pitchFamily="18" charset="0"/>
                          <a:cs typeface="Times New Roman" panose="02020603050405020304" pitchFamily="18" charset="0"/>
                        </a:rPr>
                        <a:t> Rao, </a:t>
                      </a:r>
                      <a:r>
                        <a:rPr lang="en-IN" sz="1400" b="0" dirty="0" err="1">
                          <a:latin typeface="Times New Roman" panose="02020603050405020304" pitchFamily="18" charset="0"/>
                          <a:cs typeface="Times New Roman" panose="02020603050405020304" pitchFamily="18" charset="0"/>
                        </a:rPr>
                        <a:t>Dr.</a:t>
                      </a:r>
                      <a:r>
                        <a:rPr lang="en-IN" sz="1400" b="0" dirty="0">
                          <a:latin typeface="Times New Roman" panose="02020603050405020304" pitchFamily="18" charset="0"/>
                          <a:cs typeface="Times New Roman" panose="02020603050405020304" pitchFamily="18" charset="0"/>
                        </a:rPr>
                        <a:t> M. S. Anuradha</a:t>
                      </a:r>
                      <a:endParaRPr lang="en-US" sz="1400" b="0" dirty="0">
                        <a:latin typeface="Times New Roman" panose="02020603050405020304" pitchFamily="18" charset="0"/>
                        <a:cs typeface="Times New Roman" panose="02020603050405020304" pitchFamily="18" charset="0"/>
                      </a:endParaRPr>
                    </a:p>
                  </a:txBody>
                  <a:tcPr/>
                </a:tc>
                <a:tc>
                  <a:txBody>
                    <a:bodyPr/>
                    <a:lstStyle/>
                    <a:p>
                      <a:pPr algn="ctr"/>
                      <a:r>
                        <a:rPr lang="en-IN" sz="1400" b="0" dirty="0">
                          <a:latin typeface="Times New Roman" panose="02020603050405020304" pitchFamily="18" charset="0"/>
                          <a:cs typeface="Times New Roman" panose="02020603050405020304" pitchFamily="18" charset="0"/>
                        </a:rPr>
                        <a:t>202341013662 A</a:t>
                      </a:r>
                    </a:p>
                  </a:txBody>
                  <a:tcPr/>
                </a:tc>
                <a:tc>
                  <a:txBody>
                    <a:bodyPr/>
                    <a:lstStyle/>
                    <a:p>
                      <a:pPr algn="l"/>
                      <a:r>
                        <a:rPr lang="en-US" sz="1400" b="0" dirty="0">
                          <a:latin typeface="Times New Roman" panose="02020603050405020304" pitchFamily="18" charset="0"/>
                          <a:cs typeface="Times New Roman" panose="02020603050405020304" pitchFamily="18" charset="0"/>
                        </a:rPr>
                        <a:t>A Compact Inset-Fed-2X2 E-Shaped Patch Antenna Array with and without DGS for High Frequency</a:t>
                      </a:r>
                    </a:p>
                  </a:txBody>
                  <a:tcPr/>
                </a:tc>
                <a:tc>
                  <a:txBody>
                    <a:bodyPr/>
                    <a:lstStyle/>
                    <a:p>
                      <a:pPr algn="ctr"/>
                      <a:r>
                        <a:rPr lang="en-IN" sz="1400" b="0" dirty="0">
                          <a:latin typeface="Times New Roman" panose="02020603050405020304" pitchFamily="18" charset="0"/>
                          <a:cs typeface="Times New Roman" panose="02020603050405020304" pitchFamily="18" charset="0"/>
                        </a:rPr>
                        <a:t>17-03-2023</a:t>
                      </a:r>
                    </a:p>
                  </a:txBody>
                  <a:tcPr/>
                </a:tc>
                <a:extLst>
                  <a:ext uri="{0D108BD9-81ED-4DB2-BD59-A6C34878D82A}">
                    <a16:rowId xmlns:a16="http://schemas.microsoft.com/office/drawing/2014/main" val="39702305"/>
                  </a:ext>
                </a:extLst>
              </a:tr>
              <a:tr h="709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a:latin typeface="Times New Roman" panose="02020603050405020304" pitchFamily="18" charset="0"/>
                          <a:cs typeface="Times New Roman" panose="02020603050405020304" pitchFamily="18" charset="0"/>
                        </a:rPr>
                        <a:t>Swetha </a:t>
                      </a:r>
                      <a:r>
                        <a:rPr lang="en-IN" sz="1400" b="0" dirty="0" err="1">
                          <a:latin typeface="Times New Roman" panose="02020603050405020304" pitchFamily="18" charset="0"/>
                          <a:cs typeface="Times New Roman" panose="02020603050405020304" pitchFamily="18" charset="0"/>
                        </a:rPr>
                        <a:t>Velicheti</a:t>
                      </a:r>
                      <a:r>
                        <a:rPr lang="en-IN" sz="1400" b="0" dirty="0">
                          <a:latin typeface="Times New Roman" panose="02020603050405020304" pitchFamily="18" charset="0"/>
                          <a:cs typeface="Times New Roman" panose="02020603050405020304" pitchFamily="18" charset="0"/>
                        </a:rPr>
                        <a:t>, </a:t>
                      </a:r>
                      <a:r>
                        <a:rPr lang="en-IN" sz="1400" b="0" dirty="0" err="1">
                          <a:latin typeface="Times New Roman" panose="02020603050405020304" pitchFamily="18" charset="0"/>
                          <a:cs typeface="Times New Roman" panose="02020603050405020304" pitchFamily="18" charset="0"/>
                        </a:rPr>
                        <a:t>Pavada</a:t>
                      </a:r>
                      <a:r>
                        <a:rPr lang="en-IN" sz="1400" b="0" dirty="0">
                          <a:latin typeface="Times New Roman" panose="02020603050405020304" pitchFamily="18" charset="0"/>
                          <a:cs typeface="Times New Roman" panose="02020603050405020304" pitchFamily="18" charset="0"/>
                        </a:rPr>
                        <a:t> Santosh, </a:t>
                      </a:r>
                      <a:r>
                        <a:rPr lang="en-IN" sz="1400" b="0" dirty="0" err="1">
                          <a:latin typeface="Times New Roman" panose="02020603050405020304" pitchFamily="18" charset="0"/>
                          <a:cs typeface="Times New Roman" panose="02020603050405020304" pitchFamily="18" charset="0"/>
                        </a:rPr>
                        <a:t>Dr.</a:t>
                      </a:r>
                      <a:r>
                        <a:rPr lang="en-IN" sz="1400" b="0" dirty="0">
                          <a:latin typeface="Times New Roman" panose="02020603050405020304" pitchFamily="18" charset="0"/>
                          <a:cs typeface="Times New Roman" panose="02020603050405020304" pitchFamily="18" charset="0"/>
                        </a:rPr>
                        <a:t> P. </a:t>
                      </a:r>
                      <a:r>
                        <a:rPr lang="en-IN" sz="1400" b="0" dirty="0" err="1">
                          <a:latin typeface="Times New Roman" panose="02020603050405020304" pitchFamily="18" charset="0"/>
                          <a:cs typeface="Times New Roman" panose="02020603050405020304" pitchFamily="18" charset="0"/>
                        </a:rPr>
                        <a:t>Mallikarjuna</a:t>
                      </a:r>
                      <a:r>
                        <a:rPr lang="en-IN" sz="1400" b="0" dirty="0">
                          <a:latin typeface="Times New Roman" panose="02020603050405020304" pitchFamily="18" charset="0"/>
                          <a:cs typeface="Times New Roman" panose="02020603050405020304" pitchFamily="18" charset="0"/>
                        </a:rPr>
                        <a:t> Rao,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err="1">
                          <a:latin typeface="Times New Roman" panose="02020603050405020304" pitchFamily="18" charset="0"/>
                          <a:cs typeface="Times New Roman" panose="02020603050405020304" pitchFamily="18" charset="0"/>
                        </a:rPr>
                        <a:t>Dr.</a:t>
                      </a:r>
                      <a:r>
                        <a:rPr lang="en-IN" sz="1400" b="0" dirty="0">
                          <a:latin typeface="Times New Roman" panose="02020603050405020304" pitchFamily="18" charset="0"/>
                          <a:cs typeface="Times New Roman" panose="02020603050405020304" pitchFamily="18" charset="0"/>
                        </a:rPr>
                        <a:t> M. S. Anuradha</a:t>
                      </a:r>
                      <a:endParaRPr lang="en-US" sz="1400" b="0" dirty="0">
                        <a:latin typeface="Times New Roman" panose="02020603050405020304" pitchFamily="18" charset="0"/>
                        <a:cs typeface="Times New Roman" panose="02020603050405020304" pitchFamily="18" charset="0"/>
                      </a:endParaRPr>
                    </a:p>
                  </a:txBody>
                  <a:tcPr/>
                </a:tc>
                <a:tc>
                  <a:txBody>
                    <a:bodyPr/>
                    <a:lstStyle/>
                    <a:p>
                      <a:pPr algn="ctr"/>
                      <a:r>
                        <a:rPr lang="en-IN" sz="1400" b="0" i="0" u="none" strike="noStrike" dirty="0">
                          <a:solidFill>
                            <a:srgbClr val="000000"/>
                          </a:solidFill>
                          <a:effectLst/>
                          <a:latin typeface="Times New Roman" panose="02020603050405020304" pitchFamily="18" charset="0"/>
                          <a:cs typeface="Times New Roman" panose="02020603050405020304" pitchFamily="18" charset="0"/>
                        </a:rPr>
                        <a:t>202341013737A</a:t>
                      </a:r>
                      <a:endParaRPr lang="en-IN" sz="1400" b="0" dirty="0">
                        <a:latin typeface="Times New Roman" panose="02020603050405020304" pitchFamily="18" charset="0"/>
                        <a:cs typeface="Times New Roman" panose="02020603050405020304" pitchFamily="18" charset="0"/>
                      </a:endParaRPr>
                    </a:p>
                  </a:txBody>
                  <a:tcPr/>
                </a:tc>
                <a:tc>
                  <a:txBody>
                    <a:bodyPr/>
                    <a:lstStyle/>
                    <a:p>
                      <a:pPr algn="l"/>
                      <a:r>
                        <a:rPr lang="en-US" sz="1400" b="0" dirty="0">
                          <a:latin typeface="Times New Roman" panose="02020603050405020304" pitchFamily="18" charset="0"/>
                          <a:cs typeface="Times New Roman" panose="02020603050405020304" pitchFamily="18" charset="0"/>
                        </a:rPr>
                        <a:t>Conformal Log Periodic Array Antenna with rectangular patch top loading for Multiband Applications</a:t>
                      </a:r>
                      <a:endParaRPr lang="en-IN" sz="1400" b="0" dirty="0">
                        <a:latin typeface="Times New Roman" panose="02020603050405020304" pitchFamily="18" charset="0"/>
                        <a:cs typeface="Times New Roman" panose="02020603050405020304" pitchFamily="18" charset="0"/>
                      </a:endParaRPr>
                    </a:p>
                  </a:txBody>
                  <a:tcPr/>
                </a:tc>
                <a:tc>
                  <a:txBody>
                    <a:bodyPr/>
                    <a:lstStyle/>
                    <a:p>
                      <a:pPr algn="ctr"/>
                      <a:r>
                        <a:rPr lang="en-US" sz="1400" b="0" dirty="0">
                          <a:latin typeface="Times New Roman" panose="02020603050405020304" pitchFamily="18" charset="0"/>
                          <a:cs typeface="Times New Roman" panose="02020603050405020304" pitchFamily="18" charset="0"/>
                        </a:rPr>
                        <a:t>17-03-2023</a:t>
                      </a:r>
                      <a:endParaRPr lang="en-IN" sz="14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20684523"/>
                  </a:ext>
                </a:extLst>
              </a:tr>
              <a:tr h="709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Times New Roman" panose="02020603050405020304" pitchFamily="18" charset="0"/>
                          <a:cs typeface="Times New Roman" panose="02020603050405020304" pitchFamily="18" charset="0"/>
                        </a:rPr>
                        <a:t>Mrs. Sharon Rose Victor </a:t>
                      </a:r>
                      <a:r>
                        <a:rPr lang="en-US" sz="1400" b="0" dirty="0" err="1">
                          <a:latin typeface="Times New Roman" panose="02020603050405020304" pitchFamily="18" charset="0"/>
                          <a:cs typeface="Times New Roman" panose="02020603050405020304" pitchFamily="18" charset="0"/>
                        </a:rPr>
                        <a:t>Juvvanapudi</a:t>
                      </a:r>
                      <a:r>
                        <a:rPr lang="en-US" sz="1400" b="0" dirty="0">
                          <a:latin typeface="Times New Roman" panose="02020603050405020304" pitchFamily="18" charset="0"/>
                          <a:cs typeface="Times New Roman" panose="02020603050405020304" pitchFamily="18" charset="0"/>
                        </a:rPr>
                        <a:t>, </a:t>
                      </a:r>
                      <a:r>
                        <a:rPr lang="en-IN" sz="1400" b="0" i="0" u="none" strike="noStrike" dirty="0">
                          <a:solidFill>
                            <a:srgbClr val="000000"/>
                          </a:solidFill>
                          <a:effectLst/>
                          <a:latin typeface="Times New Roman" panose="02020603050405020304" pitchFamily="18" charset="0"/>
                          <a:cs typeface="Times New Roman" panose="02020603050405020304" pitchFamily="18" charset="0"/>
                        </a:rPr>
                        <a:t>Prof. P. Rajesh Kumar, Prof. K.V. V. S. Reddy </a:t>
                      </a:r>
                      <a:endParaRPr lang="en-US" sz="1400" b="0" dirty="0">
                        <a:latin typeface="Times New Roman" panose="02020603050405020304" pitchFamily="18" charset="0"/>
                        <a:cs typeface="Times New Roman" panose="02020603050405020304" pitchFamily="18" charset="0"/>
                      </a:endParaRPr>
                    </a:p>
                  </a:txBody>
                  <a:tcPr/>
                </a:tc>
                <a:tc>
                  <a:txBody>
                    <a:bodyPr/>
                    <a:lstStyle/>
                    <a:p>
                      <a:pPr algn="ctr"/>
                      <a:r>
                        <a:rPr lang="en-IN" sz="1400" b="0" dirty="0">
                          <a:latin typeface="Times New Roman" panose="02020603050405020304" pitchFamily="18" charset="0"/>
                          <a:cs typeface="Times New Roman" panose="02020603050405020304" pitchFamily="18" charset="0"/>
                        </a:rPr>
                        <a:t>202241046901 A</a:t>
                      </a:r>
                    </a:p>
                  </a:txBody>
                  <a:tcPr/>
                </a:tc>
                <a:tc>
                  <a:txBody>
                    <a:bodyPr/>
                    <a:lstStyle/>
                    <a:p>
                      <a:pPr algn="l"/>
                      <a:r>
                        <a:rPr lang="en-US" sz="1400" b="0" dirty="0">
                          <a:latin typeface="Times New Roman" panose="02020603050405020304" pitchFamily="18" charset="0"/>
                          <a:cs typeface="Times New Roman" panose="02020603050405020304" pitchFamily="18" charset="0"/>
                        </a:rPr>
                        <a:t>Combined integer and discrete wavelet transform with HARRIS hawks optimization for color image watermarking.</a:t>
                      </a:r>
                      <a:endParaRPr lang="en-IN" sz="1400" b="0" dirty="0">
                        <a:latin typeface="Times New Roman" panose="02020603050405020304" pitchFamily="18" charset="0"/>
                        <a:cs typeface="Times New Roman" panose="02020603050405020304" pitchFamily="18" charset="0"/>
                      </a:endParaRPr>
                    </a:p>
                  </a:txBody>
                  <a:tcPr/>
                </a:tc>
                <a:tc>
                  <a:txBody>
                    <a:bodyPr/>
                    <a:lstStyle/>
                    <a:p>
                      <a:pPr algn="ctr"/>
                      <a:r>
                        <a:rPr lang="en-IN" sz="1400" b="0" dirty="0">
                          <a:latin typeface="Times New Roman" panose="02020603050405020304" pitchFamily="18" charset="0"/>
                          <a:cs typeface="Times New Roman" panose="02020603050405020304" pitchFamily="18" charset="0"/>
                        </a:rPr>
                        <a:t>02-09-2022</a:t>
                      </a:r>
                    </a:p>
                  </a:txBody>
                  <a:tcPr/>
                </a:tc>
                <a:extLst>
                  <a:ext uri="{0D108BD9-81ED-4DB2-BD59-A6C34878D82A}">
                    <a16:rowId xmlns:a16="http://schemas.microsoft.com/office/drawing/2014/main" val="3956270229"/>
                  </a:ext>
                </a:extLst>
              </a:tr>
              <a:tr h="709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Times New Roman" panose="02020603050405020304" pitchFamily="18" charset="0"/>
                          <a:cs typeface="Times New Roman" panose="02020603050405020304" pitchFamily="18" charset="0"/>
                        </a:rPr>
                        <a:t>CH.S.S. Balaji, Dr. M. Satya Anuradha,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Times New Roman" panose="02020603050405020304" pitchFamily="18" charset="0"/>
                          <a:cs typeface="Times New Roman" panose="02020603050405020304" pitchFamily="18" charset="0"/>
                        </a:rPr>
                        <a:t>Dr. </a:t>
                      </a:r>
                      <a:r>
                        <a:rPr lang="en-US" sz="1400" b="0" dirty="0" err="1">
                          <a:latin typeface="Times New Roman" panose="02020603050405020304" pitchFamily="18" charset="0"/>
                          <a:cs typeface="Times New Roman" panose="02020603050405020304" pitchFamily="18" charset="0"/>
                        </a:rPr>
                        <a:t>T.RoopaRechal</a:t>
                      </a:r>
                      <a:r>
                        <a:rPr lang="en-US" sz="1400" b="0" dirty="0">
                          <a:latin typeface="Times New Roman" panose="02020603050405020304" pitchFamily="18" charset="0"/>
                          <a:cs typeface="Times New Roman" panose="02020603050405020304" pitchFamily="18" charset="0"/>
                        </a:rPr>
                        <a:t>, </a:t>
                      </a:r>
                    </a:p>
                  </a:txBody>
                  <a:tcPr/>
                </a:tc>
                <a:tc>
                  <a:txBody>
                    <a:bodyPr/>
                    <a:lstStyle/>
                    <a:p>
                      <a:pPr algn="ctr"/>
                      <a:r>
                        <a:rPr lang="en-IN" sz="1400" b="0" dirty="0">
                          <a:latin typeface="Times New Roman" panose="02020603050405020304" pitchFamily="18" charset="0"/>
                          <a:cs typeface="Times New Roman" panose="02020603050405020304" pitchFamily="18" charset="0"/>
                        </a:rPr>
                        <a:t>202341050867 A</a:t>
                      </a:r>
                    </a:p>
                  </a:txBody>
                  <a:tcPr/>
                </a:tc>
                <a:tc>
                  <a:txBody>
                    <a:bodyPr/>
                    <a:lstStyle/>
                    <a:p>
                      <a:pPr algn="l"/>
                      <a:r>
                        <a:rPr lang="en-IN" sz="1400" b="0" dirty="0">
                          <a:latin typeface="Times New Roman" panose="02020603050405020304" pitchFamily="18" charset="0"/>
                          <a:cs typeface="Times New Roman" panose="02020603050405020304" pitchFamily="18" charset="0"/>
                        </a:rPr>
                        <a:t>A System for Multi-Layer File Sharing Through a Network and Method Thereof</a:t>
                      </a:r>
                    </a:p>
                  </a:txBody>
                  <a:tcPr/>
                </a:tc>
                <a:tc>
                  <a:txBody>
                    <a:bodyPr/>
                    <a:lstStyle/>
                    <a:p>
                      <a:pPr algn="ctr"/>
                      <a:r>
                        <a:rPr lang="en-IN" sz="1400" b="0" dirty="0">
                          <a:latin typeface="Times New Roman" panose="02020603050405020304" pitchFamily="18" charset="0"/>
                          <a:cs typeface="Times New Roman" panose="02020603050405020304" pitchFamily="18" charset="0"/>
                        </a:rPr>
                        <a:t>01/09/2023</a:t>
                      </a:r>
                    </a:p>
                  </a:txBody>
                  <a:tcPr/>
                </a:tc>
                <a:extLst>
                  <a:ext uri="{0D108BD9-81ED-4DB2-BD59-A6C34878D82A}">
                    <a16:rowId xmlns:a16="http://schemas.microsoft.com/office/drawing/2014/main" val="2546639549"/>
                  </a:ext>
                </a:extLst>
              </a:tr>
            </a:tbl>
          </a:graphicData>
        </a:graphic>
      </p:graphicFrame>
      <p:sp>
        <p:nvSpPr>
          <p:cNvPr id="8" name="TextBox 7">
            <a:extLst>
              <a:ext uri="{FF2B5EF4-FFF2-40B4-BE49-F238E27FC236}">
                <a16:creationId xmlns:a16="http://schemas.microsoft.com/office/drawing/2014/main" id="{DCA1FB05-5476-F43B-863D-015B8573CF8E}"/>
              </a:ext>
            </a:extLst>
          </p:cNvPr>
          <p:cNvSpPr txBox="1"/>
          <p:nvPr/>
        </p:nvSpPr>
        <p:spPr>
          <a:xfrm>
            <a:off x="319659" y="569289"/>
            <a:ext cx="8131321"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Total no. of Patents Published are: </a:t>
            </a:r>
            <a:r>
              <a:rPr lang="en-IN" b="1" dirty="0">
                <a:latin typeface="Times New Roman" panose="02020603050405020304" pitchFamily="18" charset="0"/>
                <a:cs typeface="Times New Roman" panose="02020603050405020304" pitchFamily="18" charset="0"/>
              </a:rPr>
              <a:t>09</a:t>
            </a:r>
          </a:p>
        </p:txBody>
      </p:sp>
      <p:pic>
        <p:nvPicPr>
          <p:cNvPr id="2" name="Picture 2">
            <a:extLst>
              <a:ext uri="{FF2B5EF4-FFF2-40B4-BE49-F238E27FC236}">
                <a16:creationId xmlns:a16="http://schemas.microsoft.com/office/drawing/2014/main" id="{C1FD3147-1D00-9EBA-CC51-510742A6C2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112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EEEA71-8C48-E46E-2820-BDD6F569584A}"/>
              </a:ext>
            </a:extLst>
          </p:cNvPr>
          <p:cNvSpPr>
            <a:spLocks noGrp="1"/>
          </p:cNvSpPr>
          <p:nvPr>
            <p:ph type="dt" sz="half" idx="10"/>
          </p:nvPr>
        </p:nvSpPr>
        <p:spPr/>
        <p:txBody>
          <a:bodyPr/>
          <a:lstStyle/>
          <a:p>
            <a:fld id="{1C505ACE-0F49-467D-B7AC-1BD2749725CD}" type="datetime1">
              <a:rPr lang="en-IN" smtClean="0"/>
              <a:t>04-11-2023</a:t>
            </a:fld>
            <a:endParaRPr lang="en-IN"/>
          </a:p>
        </p:txBody>
      </p:sp>
      <p:sp>
        <p:nvSpPr>
          <p:cNvPr id="6" name="TextBox 5">
            <a:extLst>
              <a:ext uri="{FF2B5EF4-FFF2-40B4-BE49-F238E27FC236}">
                <a16:creationId xmlns:a16="http://schemas.microsoft.com/office/drawing/2014/main" id="{13B3E3EB-6AF5-C482-658A-A915CADA04B7}"/>
              </a:ext>
            </a:extLst>
          </p:cNvPr>
          <p:cNvSpPr txBox="1"/>
          <p:nvPr/>
        </p:nvSpPr>
        <p:spPr>
          <a:xfrm>
            <a:off x="365844" y="167433"/>
            <a:ext cx="9858677" cy="400110"/>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Text Books authored by the Faculty</a:t>
            </a:r>
            <a:endParaRPr lang="en-IN" sz="20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D442D3A-1341-487A-C310-07E122AAAE0C}"/>
              </a:ext>
            </a:extLst>
          </p:cNvPr>
          <p:cNvSpPr txBox="1"/>
          <p:nvPr/>
        </p:nvSpPr>
        <p:spPr>
          <a:xfrm>
            <a:off x="318677" y="559079"/>
            <a:ext cx="6882063"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Total no. of Text Books Authored are: </a:t>
            </a:r>
            <a:r>
              <a:rPr lang="en-IN" b="1" dirty="0">
                <a:latin typeface="Times New Roman" panose="02020603050405020304" pitchFamily="18" charset="0"/>
                <a:cs typeface="Times New Roman" panose="02020603050405020304" pitchFamily="18" charset="0"/>
              </a:rPr>
              <a:t>09</a:t>
            </a:r>
          </a:p>
        </p:txBody>
      </p:sp>
      <p:pic>
        <p:nvPicPr>
          <p:cNvPr id="11" name="Picture 2">
            <a:extLst>
              <a:ext uri="{FF2B5EF4-FFF2-40B4-BE49-F238E27FC236}">
                <a16:creationId xmlns:a16="http://schemas.microsoft.com/office/drawing/2014/main" id="{CEADB6DB-C959-51BB-60FF-76C9E8FE79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9FDD51A-A856-4A49-83D3-D29B2FB0E6D5}"/>
              </a:ext>
            </a:extLst>
          </p:cNvPr>
          <p:cNvGrpSpPr/>
          <p:nvPr/>
        </p:nvGrpSpPr>
        <p:grpSpPr>
          <a:xfrm>
            <a:off x="524374" y="1073009"/>
            <a:ext cx="10901698" cy="2921475"/>
            <a:chOff x="838200" y="1134496"/>
            <a:chExt cx="10901698" cy="3249438"/>
          </a:xfrm>
        </p:grpSpPr>
        <p:pic>
          <p:nvPicPr>
            <p:cNvPr id="22" name="Picture 21">
              <a:extLst>
                <a:ext uri="{FF2B5EF4-FFF2-40B4-BE49-F238E27FC236}">
                  <a16:creationId xmlns:a16="http://schemas.microsoft.com/office/drawing/2014/main" id="{B14B7C39-CB00-0C6A-2C3B-0D0D3D925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180" y="1134496"/>
              <a:ext cx="2096755" cy="2709769"/>
            </a:xfrm>
            <a:prstGeom prst="rect">
              <a:avLst/>
            </a:prstGeom>
          </p:spPr>
        </p:pic>
        <p:pic>
          <p:nvPicPr>
            <p:cNvPr id="24" name="Picture 23">
              <a:extLst>
                <a:ext uri="{FF2B5EF4-FFF2-40B4-BE49-F238E27FC236}">
                  <a16:creationId xmlns:a16="http://schemas.microsoft.com/office/drawing/2014/main" id="{DFFDACCC-CEF4-FA62-9F22-2A647FC6B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304" y="1257665"/>
              <a:ext cx="2173927" cy="2496543"/>
            </a:xfrm>
            <a:prstGeom prst="rect">
              <a:avLst/>
            </a:prstGeom>
          </p:spPr>
        </p:pic>
        <p:pic>
          <p:nvPicPr>
            <p:cNvPr id="26" name="Picture 25">
              <a:extLst>
                <a:ext uri="{FF2B5EF4-FFF2-40B4-BE49-F238E27FC236}">
                  <a16:creationId xmlns:a16="http://schemas.microsoft.com/office/drawing/2014/main" id="{E226E90D-5946-807B-5FC7-EB7D6C4E4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8770" y="1209420"/>
              <a:ext cx="2222856" cy="2549796"/>
            </a:xfrm>
            <a:prstGeom prst="rect">
              <a:avLst/>
            </a:prstGeom>
          </p:spPr>
        </p:pic>
        <p:sp>
          <p:nvSpPr>
            <p:cNvPr id="7" name="TextBox 6">
              <a:extLst>
                <a:ext uri="{FF2B5EF4-FFF2-40B4-BE49-F238E27FC236}">
                  <a16:creationId xmlns:a16="http://schemas.microsoft.com/office/drawing/2014/main" id="{0E1A8EBE-AF8F-FD67-1097-5DC69C3FF332}"/>
                </a:ext>
              </a:extLst>
            </p:cNvPr>
            <p:cNvSpPr txBox="1"/>
            <p:nvPr/>
          </p:nvSpPr>
          <p:spPr>
            <a:xfrm>
              <a:off x="1167266" y="4021975"/>
              <a:ext cx="3108666" cy="361959"/>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Sr. Prof. G. </a:t>
              </a:r>
              <a:r>
                <a:rPr lang="en-IN" dirty="0" err="1">
                  <a:latin typeface="Times New Roman" panose="02020603050405020304" pitchFamily="18" charset="0"/>
                  <a:cs typeface="Times New Roman" panose="02020603050405020304" pitchFamily="18" charset="0"/>
                </a:rPr>
                <a:t>Sashibhushana</a:t>
              </a:r>
              <a:r>
                <a:rPr lang="en-IN" dirty="0">
                  <a:latin typeface="Times New Roman" panose="02020603050405020304" pitchFamily="18" charset="0"/>
                  <a:cs typeface="Times New Roman" panose="02020603050405020304" pitchFamily="18" charset="0"/>
                </a:rPr>
                <a:t> Rao</a:t>
              </a:r>
            </a:p>
          </p:txBody>
        </p:sp>
        <p:sp>
          <p:nvSpPr>
            <p:cNvPr id="8" name="TextBox 7">
              <a:extLst>
                <a:ext uri="{FF2B5EF4-FFF2-40B4-BE49-F238E27FC236}">
                  <a16:creationId xmlns:a16="http://schemas.microsoft.com/office/drawing/2014/main" id="{319E1476-7CFA-543C-32BD-F6016C6DF9DF}"/>
                </a:ext>
              </a:extLst>
            </p:cNvPr>
            <p:cNvSpPr txBox="1"/>
            <p:nvPr/>
          </p:nvSpPr>
          <p:spPr>
            <a:xfrm>
              <a:off x="5817586" y="3976758"/>
              <a:ext cx="3108666" cy="331447"/>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Sr. Prof. G. </a:t>
              </a:r>
              <a:r>
                <a:rPr lang="en-IN" dirty="0" err="1">
                  <a:latin typeface="Times New Roman" panose="02020603050405020304" pitchFamily="18" charset="0"/>
                  <a:cs typeface="Times New Roman" panose="02020603050405020304" pitchFamily="18" charset="0"/>
                </a:rPr>
                <a:t>Sashibhushana</a:t>
              </a:r>
              <a:r>
                <a:rPr lang="en-IN" dirty="0">
                  <a:latin typeface="Times New Roman" panose="02020603050405020304" pitchFamily="18" charset="0"/>
                  <a:cs typeface="Times New Roman" panose="02020603050405020304" pitchFamily="18" charset="0"/>
                </a:rPr>
                <a:t> Rao</a:t>
              </a:r>
            </a:p>
          </p:txBody>
        </p:sp>
        <p:sp>
          <p:nvSpPr>
            <p:cNvPr id="9" name="TextBox 8">
              <a:extLst>
                <a:ext uri="{FF2B5EF4-FFF2-40B4-BE49-F238E27FC236}">
                  <a16:creationId xmlns:a16="http://schemas.microsoft.com/office/drawing/2014/main" id="{89A6BF88-904D-18B1-0355-6C0F5F6C6136}"/>
                </a:ext>
              </a:extLst>
            </p:cNvPr>
            <p:cNvSpPr txBox="1"/>
            <p:nvPr/>
          </p:nvSpPr>
          <p:spPr>
            <a:xfrm>
              <a:off x="9195914" y="3809964"/>
              <a:ext cx="2543984" cy="414695"/>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Prof. M. Satya Anuradha</a:t>
              </a:r>
            </a:p>
          </p:txBody>
        </p:sp>
        <p:pic>
          <p:nvPicPr>
            <p:cNvPr id="14" name="Picture 13">
              <a:extLst>
                <a:ext uri="{FF2B5EF4-FFF2-40B4-BE49-F238E27FC236}">
                  <a16:creationId xmlns:a16="http://schemas.microsoft.com/office/drawing/2014/main" id="{0A524597-F943-F285-98FE-83E5A54B7F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277" y="1193410"/>
              <a:ext cx="2247550" cy="2581815"/>
            </a:xfrm>
            <a:prstGeom prst="rect">
              <a:avLst/>
            </a:prstGeom>
          </p:spPr>
        </p:pic>
        <p:pic>
          <p:nvPicPr>
            <p:cNvPr id="15" name="Picture 14">
              <a:extLst>
                <a:ext uri="{FF2B5EF4-FFF2-40B4-BE49-F238E27FC236}">
                  <a16:creationId xmlns:a16="http://schemas.microsoft.com/office/drawing/2014/main" id="{7523599E-822E-3E4C-115A-6EA964A90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234217"/>
              <a:ext cx="2070781" cy="2475596"/>
            </a:xfrm>
            <a:prstGeom prst="rect">
              <a:avLst/>
            </a:prstGeom>
          </p:spPr>
        </p:pic>
        <p:sp>
          <p:nvSpPr>
            <p:cNvPr id="10" name="Right Brace 9">
              <a:extLst>
                <a:ext uri="{FF2B5EF4-FFF2-40B4-BE49-F238E27FC236}">
                  <a16:creationId xmlns:a16="http://schemas.microsoft.com/office/drawing/2014/main" id="{4B3D59F6-64F2-2EC1-E882-1547C1B02A2C}"/>
                </a:ext>
              </a:extLst>
            </p:cNvPr>
            <p:cNvSpPr/>
            <p:nvPr/>
          </p:nvSpPr>
          <p:spPr>
            <a:xfrm rot="5400000">
              <a:off x="2382656" y="2981285"/>
              <a:ext cx="331445" cy="19241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2" name="Right Brace 11">
              <a:extLst>
                <a:ext uri="{FF2B5EF4-FFF2-40B4-BE49-F238E27FC236}">
                  <a16:creationId xmlns:a16="http://schemas.microsoft.com/office/drawing/2014/main" id="{8142FD59-F624-6613-098F-1611994AAC7D}"/>
                </a:ext>
              </a:extLst>
            </p:cNvPr>
            <p:cNvSpPr/>
            <p:nvPr/>
          </p:nvSpPr>
          <p:spPr>
            <a:xfrm rot="5400000">
              <a:off x="7155201" y="2981285"/>
              <a:ext cx="433437" cy="19241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grpSp>
      <p:grpSp>
        <p:nvGrpSpPr>
          <p:cNvPr id="30" name="Group 29">
            <a:extLst>
              <a:ext uri="{FF2B5EF4-FFF2-40B4-BE49-F238E27FC236}">
                <a16:creationId xmlns:a16="http://schemas.microsoft.com/office/drawing/2014/main" id="{3A256192-6F48-2B99-CD5B-F8C0D0EC9C22}"/>
              </a:ext>
            </a:extLst>
          </p:cNvPr>
          <p:cNvGrpSpPr/>
          <p:nvPr/>
        </p:nvGrpSpPr>
        <p:grpSpPr>
          <a:xfrm>
            <a:off x="3276686" y="4107590"/>
            <a:ext cx="5638624" cy="2177457"/>
            <a:chOff x="2024919" y="4128895"/>
            <a:chExt cx="7220986" cy="2177457"/>
          </a:xfrm>
        </p:grpSpPr>
        <p:pic>
          <p:nvPicPr>
            <p:cNvPr id="13" name="Picture 12">
              <a:extLst>
                <a:ext uri="{FF2B5EF4-FFF2-40B4-BE49-F238E27FC236}">
                  <a16:creationId xmlns:a16="http://schemas.microsoft.com/office/drawing/2014/main" id="{82ACDE97-CBD0-8980-E47D-AE244D9E45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5910" y="4146062"/>
              <a:ext cx="1847850" cy="2143124"/>
            </a:xfrm>
            <a:prstGeom prst="rect">
              <a:avLst/>
            </a:prstGeom>
          </p:spPr>
        </p:pic>
        <p:pic>
          <p:nvPicPr>
            <p:cNvPr id="20" name="Picture 19">
              <a:extLst>
                <a:ext uri="{FF2B5EF4-FFF2-40B4-BE49-F238E27FC236}">
                  <a16:creationId xmlns:a16="http://schemas.microsoft.com/office/drawing/2014/main" id="{9283AFA1-D0EA-92C3-F7A3-35EADA1784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4919" y="4128895"/>
              <a:ext cx="1630991" cy="2177457"/>
            </a:xfrm>
            <a:prstGeom prst="rect">
              <a:avLst/>
            </a:prstGeom>
          </p:spPr>
        </p:pic>
        <p:pic>
          <p:nvPicPr>
            <p:cNvPr id="23" name="Picture 22">
              <a:extLst>
                <a:ext uri="{FF2B5EF4-FFF2-40B4-BE49-F238E27FC236}">
                  <a16:creationId xmlns:a16="http://schemas.microsoft.com/office/drawing/2014/main" id="{64D43D57-A89F-29DC-6EA0-CDCA8A719E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8055" y="4138126"/>
              <a:ext cx="1847850" cy="2143124"/>
            </a:xfrm>
            <a:prstGeom prst="rect">
              <a:avLst/>
            </a:prstGeom>
          </p:spPr>
        </p:pic>
        <p:pic>
          <p:nvPicPr>
            <p:cNvPr id="29" name="Picture 28">
              <a:extLst>
                <a:ext uri="{FF2B5EF4-FFF2-40B4-BE49-F238E27FC236}">
                  <a16:creationId xmlns:a16="http://schemas.microsoft.com/office/drawing/2014/main" id="{C5D48092-0DD4-AB87-7769-995FBFEA7B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0205" y="4155796"/>
              <a:ext cx="1847850" cy="2143125"/>
            </a:xfrm>
            <a:prstGeom prst="rect">
              <a:avLst/>
            </a:prstGeom>
          </p:spPr>
        </p:pic>
      </p:grpSp>
      <p:sp>
        <p:nvSpPr>
          <p:cNvPr id="31" name="TextBox 30">
            <a:extLst>
              <a:ext uri="{FF2B5EF4-FFF2-40B4-BE49-F238E27FC236}">
                <a16:creationId xmlns:a16="http://schemas.microsoft.com/office/drawing/2014/main" id="{9BDC5A25-7DFD-BC45-3344-55B241C676D3}"/>
              </a:ext>
            </a:extLst>
          </p:cNvPr>
          <p:cNvSpPr txBox="1"/>
          <p:nvPr/>
        </p:nvSpPr>
        <p:spPr>
          <a:xfrm>
            <a:off x="4807706" y="6321235"/>
            <a:ext cx="3108666"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Prof. G.S.N. Raju</a:t>
            </a:r>
          </a:p>
        </p:txBody>
      </p:sp>
    </p:spTree>
    <p:extLst>
      <p:ext uri="{BB962C8B-B14F-4D97-AF65-F5344CB8AC3E}">
        <p14:creationId xmlns:p14="http://schemas.microsoft.com/office/powerpoint/2010/main" val="2025529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EEEA71-8C48-E46E-2820-BDD6F569584A}"/>
              </a:ext>
            </a:extLst>
          </p:cNvPr>
          <p:cNvSpPr>
            <a:spLocks noGrp="1"/>
          </p:cNvSpPr>
          <p:nvPr>
            <p:ph type="dt" sz="half" idx="10"/>
          </p:nvPr>
        </p:nvSpPr>
        <p:spPr>
          <a:xfrm>
            <a:off x="884806" y="6356350"/>
            <a:ext cx="2743200" cy="365125"/>
          </a:xfrm>
        </p:spPr>
        <p:txBody>
          <a:bodyPr/>
          <a:lstStyle/>
          <a:p>
            <a:fld id="{1C505ACE-0F49-467D-B7AC-1BD2749725CD}" type="datetime1">
              <a:rPr lang="en-IN" smtClean="0"/>
              <a:t>04-11-2023</a:t>
            </a:fld>
            <a:endParaRPr lang="en-IN"/>
          </a:p>
        </p:txBody>
      </p:sp>
      <p:sp>
        <p:nvSpPr>
          <p:cNvPr id="3" name="Footer Placeholder 2">
            <a:extLst>
              <a:ext uri="{FF2B5EF4-FFF2-40B4-BE49-F238E27FC236}">
                <a16:creationId xmlns:a16="http://schemas.microsoft.com/office/drawing/2014/main" id="{7448970F-747F-FCD0-F4BE-45DE6DBF46C2}"/>
              </a:ext>
            </a:extLst>
          </p:cNvPr>
          <p:cNvSpPr>
            <a:spLocks noGrp="1"/>
          </p:cNvSpPr>
          <p:nvPr>
            <p:ph type="ftr" sz="quarter" idx="11"/>
          </p:nvPr>
        </p:nvSpPr>
        <p:spPr>
          <a:xfrm>
            <a:off x="4085206" y="6356350"/>
            <a:ext cx="4114800" cy="365125"/>
          </a:xfrm>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TextBox 5">
            <a:extLst>
              <a:ext uri="{FF2B5EF4-FFF2-40B4-BE49-F238E27FC236}">
                <a16:creationId xmlns:a16="http://schemas.microsoft.com/office/drawing/2014/main" id="{13B3E3EB-6AF5-C482-658A-A915CADA04B7}"/>
              </a:ext>
            </a:extLst>
          </p:cNvPr>
          <p:cNvSpPr txBox="1"/>
          <p:nvPr/>
        </p:nvSpPr>
        <p:spPr>
          <a:xfrm>
            <a:off x="528187" y="10944"/>
            <a:ext cx="10924356" cy="873572"/>
          </a:xfrm>
          <a:prstGeom prst="rect">
            <a:avLst/>
          </a:prstGeom>
          <a:noFill/>
        </p:spPr>
        <p:txBody>
          <a:bodyPr wrap="square" rtlCol="0">
            <a:spAutoFit/>
          </a:bodyPr>
          <a:lstStyle/>
          <a:p>
            <a:pPr>
              <a:lnSpc>
                <a:spcPct val="150000"/>
              </a:lnSpc>
            </a:pPr>
            <a:r>
              <a:rPr lang="en-US" b="1" dirty="0">
                <a:solidFill>
                  <a:srgbClr val="0070C0"/>
                </a:solidFill>
                <a:latin typeface="Times New Roman" panose="02020603050405020304" pitchFamily="18" charset="0"/>
                <a:cs typeface="Times New Roman" panose="02020603050405020304" pitchFamily="18" charset="0"/>
              </a:rPr>
              <a:t>Book Chapters by the Faculty: </a:t>
            </a:r>
          </a:p>
          <a:p>
            <a:pPr>
              <a:lnSpc>
                <a:spcPct val="150000"/>
              </a:lnSpc>
            </a:pPr>
            <a:r>
              <a:rPr lang="en-US" b="1" dirty="0">
                <a:latin typeface="Times New Roman" panose="02020603050405020304" pitchFamily="18" charset="0"/>
                <a:cs typeface="Times New Roman" panose="02020603050405020304" pitchFamily="18" charset="0"/>
              </a:rPr>
              <a:t>Total Book Chapters Published in the assessment period are 44</a:t>
            </a:r>
            <a:endParaRPr lang="en-IN" b="1"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B1A9DD6-15B8-9A53-1ACF-31E10DF4F1DB}"/>
              </a:ext>
            </a:extLst>
          </p:cNvPr>
          <p:cNvGraphicFramePr>
            <a:graphicFrameLocks noGrp="1"/>
          </p:cNvGraphicFramePr>
          <p:nvPr>
            <p:extLst>
              <p:ext uri="{D42A27DB-BD31-4B8C-83A1-F6EECF244321}">
                <p14:modId xmlns:p14="http://schemas.microsoft.com/office/powerpoint/2010/main" val="466653700"/>
              </p:ext>
            </p:extLst>
          </p:nvPr>
        </p:nvGraphicFramePr>
        <p:xfrm>
          <a:off x="528187" y="923330"/>
          <a:ext cx="11135626" cy="5769722"/>
        </p:xfrm>
        <a:graphic>
          <a:graphicData uri="http://schemas.openxmlformats.org/drawingml/2006/table">
            <a:tbl>
              <a:tblPr firstRow="1" firstCol="1" bandRow="1">
                <a:tableStyleId>{5C22544A-7EE6-4342-B048-85BDC9FD1C3A}</a:tableStyleId>
              </a:tblPr>
              <a:tblGrid>
                <a:gridCol w="678784">
                  <a:extLst>
                    <a:ext uri="{9D8B030D-6E8A-4147-A177-3AD203B41FA5}">
                      <a16:colId xmlns:a16="http://schemas.microsoft.com/office/drawing/2014/main" val="269076426"/>
                    </a:ext>
                  </a:extLst>
                </a:gridCol>
                <a:gridCol w="1815362">
                  <a:extLst>
                    <a:ext uri="{9D8B030D-6E8A-4147-A177-3AD203B41FA5}">
                      <a16:colId xmlns:a16="http://schemas.microsoft.com/office/drawing/2014/main" val="1667020204"/>
                    </a:ext>
                  </a:extLst>
                </a:gridCol>
                <a:gridCol w="5881035">
                  <a:extLst>
                    <a:ext uri="{9D8B030D-6E8A-4147-A177-3AD203B41FA5}">
                      <a16:colId xmlns:a16="http://schemas.microsoft.com/office/drawing/2014/main" val="1805824897"/>
                    </a:ext>
                  </a:extLst>
                </a:gridCol>
                <a:gridCol w="1414914">
                  <a:extLst>
                    <a:ext uri="{9D8B030D-6E8A-4147-A177-3AD203B41FA5}">
                      <a16:colId xmlns:a16="http://schemas.microsoft.com/office/drawing/2014/main" val="3379603809"/>
                    </a:ext>
                  </a:extLst>
                </a:gridCol>
                <a:gridCol w="1345531">
                  <a:extLst>
                    <a:ext uri="{9D8B030D-6E8A-4147-A177-3AD203B41FA5}">
                      <a16:colId xmlns:a16="http://schemas.microsoft.com/office/drawing/2014/main" val="3522976797"/>
                    </a:ext>
                  </a:extLst>
                </a:gridCol>
              </a:tblGrid>
              <a:tr h="151083">
                <a:tc>
                  <a:txBody>
                    <a:bodyPr/>
                    <a:lstStyle/>
                    <a:p>
                      <a:pP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Sl. No.</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ctr"/>
                </a:tc>
                <a:tc>
                  <a:txBody>
                    <a:bodyPr/>
                    <a:lstStyle/>
                    <a:p>
                      <a:pP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Name of the Author</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ctr"/>
                </a:tc>
                <a:tc>
                  <a:txBody>
                    <a:bodyPr/>
                    <a:lstStyle/>
                    <a:p>
                      <a:pPr>
                        <a:lnSpc>
                          <a:spcPct val="107000"/>
                        </a:lnSpc>
                        <a:spcAft>
                          <a:spcPts val="800"/>
                        </a:spcAft>
                      </a:pPr>
                      <a:r>
                        <a:rPr lang="en-IN" sz="1100" b="0" kern="0" dirty="0">
                          <a:effectLst/>
                          <a:latin typeface="Times New Roman" panose="02020603050405020304" pitchFamily="18" charset="0"/>
                          <a:cs typeface="Times New Roman" panose="02020603050405020304" pitchFamily="18" charset="0"/>
                        </a:rPr>
                        <a:t>Title of the paper</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ctr"/>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Year of publication</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ctr"/>
                </a:tc>
                <a:tc>
                  <a:txBody>
                    <a:bodyPr/>
                    <a:lstStyle/>
                    <a:p>
                      <a:pPr algn="ctr" fontAlgn="ctr"/>
                      <a:r>
                        <a:rPr lang="en-IN" sz="1100" b="0" i="0" u="none" strike="noStrike" dirty="0">
                          <a:solidFill>
                            <a:schemeClr val="bg1"/>
                          </a:solidFill>
                          <a:effectLst/>
                          <a:latin typeface="Times New Roman" panose="02020603050405020304" pitchFamily="18" charset="0"/>
                        </a:rPr>
                        <a:t>Name of the publisher</a:t>
                      </a:r>
                    </a:p>
                  </a:txBody>
                  <a:tcPr marL="6350" marR="6350" marT="6350" marB="0" anchor="ctr"/>
                </a:tc>
                <a:extLst>
                  <a:ext uri="{0D108BD9-81ED-4DB2-BD59-A6C34878D82A}">
                    <a16:rowId xmlns:a16="http://schemas.microsoft.com/office/drawing/2014/main" val="1951836464"/>
                  </a:ext>
                </a:extLst>
              </a:tr>
              <a:tr h="31310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1</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Prof. G. Sasibhushana Rao</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Comparison of Various Algorithms for Side Lobe Level Reduction in 5G Antenna Arrays</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2020</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145927487"/>
                  </a:ext>
                </a:extLst>
              </a:tr>
              <a:tr h="19481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2</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Prof. G. Sasibhushana Rao</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dirty="0">
                          <a:effectLst/>
                          <a:latin typeface="Times New Roman" panose="02020603050405020304" pitchFamily="18" charset="0"/>
                          <a:cs typeface="Times New Roman" panose="02020603050405020304" pitchFamily="18" charset="0"/>
                        </a:rPr>
                        <a:t>GA Tuned Kalman Filter for Precise Positioning</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3299774461"/>
                  </a:ext>
                </a:extLst>
              </a:tr>
              <a:tr h="31310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3</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Prof. G. Sasibhushana Rao</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Estimation of FSO Link Availability for Visakhapatnam Coastal Region</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2020</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558276843"/>
                  </a:ext>
                </a:extLst>
              </a:tr>
              <a:tr h="475125">
                <a:tc>
                  <a:txBody>
                    <a:bodyPr/>
                    <a:lstStyle/>
                    <a:p>
                      <a:pPr algn="ctr">
                        <a:lnSpc>
                          <a:spcPct val="107000"/>
                        </a:lnSpc>
                        <a:spcAft>
                          <a:spcPts val="800"/>
                        </a:spcAft>
                      </a:pPr>
                      <a:r>
                        <a:rPr lang="en-IN" sz="1100" b="0" kern="0" dirty="0">
                          <a:effectLst/>
                          <a:latin typeface="Times New Roman" panose="02020603050405020304" pitchFamily="18" charset="0"/>
                          <a:cs typeface="Times New Roman" panose="02020603050405020304" pitchFamily="18" charset="0"/>
                        </a:rPr>
                        <a:t>4</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dirty="0">
                          <a:effectLst/>
                          <a:latin typeface="Times New Roman" panose="02020603050405020304" pitchFamily="18" charset="0"/>
                          <a:cs typeface="Times New Roman" panose="02020603050405020304" pitchFamily="18" charset="0"/>
                        </a:rPr>
                        <a:t>Prof. G. </a:t>
                      </a:r>
                      <a:r>
                        <a:rPr lang="en-IN" sz="1100" b="0" kern="0" dirty="0" err="1">
                          <a:effectLst/>
                          <a:latin typeface="Times New Roman" panose="02020603050405020304" pitchFamily="18" charset="0"/>
                          <a:cs typeface="Times New Roman" panose="02020603050405020304" pitchFamily="18" charset="0"/>
                        </a:rPr>
                        <a:t>Sasibhushana</a:t>
                      </a:r>
                      <a:r>
                        <a:rPr lang="en-IN" sz="1100" b="0" kern="0" dirty="0">
                          <a:effectLst/>
                          <a:latin typeface="Times New Roman" panose="02020603050405020304" pitchFamily="18" charset="0"/>
                          <a:cs typeface="Times New Roman" panose="02020603050405020304" pitchFamily="18" charset="0"/>
                        </a:rPr>
                        <a:t> Rao</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dirty="0">
                          <a:effectLst/>
                          <a:latin typeface="Times New Roman" panose="02020603050405020304" pitchFamily="18" charset="0"/>
                          <a:cs typeface="Times New Roman" panose="02020603050405020304" pitchFamily="18" charset="0"/>
                        </a:rPr>
                        <a:t>Nature-Inspired Biogeography-Based Optimization for Estimation of GPS Receiver Position in Low Latitude Regions of the Indian Subcontinent</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2051708768"/>
                  </a:ext>
                </a:extLst>
              </a:tr>
              <a:tr h="31310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5</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Prof. G. Sasibhushana Rao</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0" dirty="0">
                          <a:effectLst/>
                          <a:latin typeface="Times New Roman" panose="02020603050405020304" pitchFamily="18" charset="0"/>
                          <a:cs typeface="Times New Roman" panose="02020603050405020304" pitchFamily="18" charset="0"/>
                        </a:rPr>
                        <a:t>TEC Variation Analysis During Near Peak Solar Year Activity Over Indian Subcontinent</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2586024357"/>
                  </a:ext>
                </a:extLst>
              </a:tr>
              <a:tr h="31310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6</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P. Mallikarjuna Rao</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Design, Simulation and Experimental Validation of Patch Antenna in S-Band Satellite Communication</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2498150437"/>
                  </a:ext>
                </a:extLst>
              </a:tr>
              <a:tr h="31310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7</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P. Mallikarjuna Rao</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An Analytical Review on Log Periodic Dipole Antennas with Different Shapes of Dipole Elements</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632230052"/>
                  </a:ext>
                </a:extLst>
              </a:tr>
              <a:tr h="31310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8</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P. Mallikarjuna Rao</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Multi-Beam Generation Using Quasi-Newton method and Teaching Learning Based Optimization algorithm</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2102414771"/>
                  </a:ext>
                </a:extLst>
              </a:tr>
              <a:tr h="31310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9</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P. Rajesh Kumar</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Image Fusion of X-ray Mammography Using Weighted Averaging GA-Based SWT Technique</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2020</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1203990580"/>
                  </a:ext>
                </a:extLst>
              </a:tr>
              <a:tr h="31310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10</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u="none" kern="100">
                          <a:effectLst/>
                          <a:latin typeface="Times New Roman" panose="02020603050405020304" pitchFamily="18" charset="0"/>
                          <a:cs typeface="Times New Roman" panose="02020603050405020304" pitchFamily="18" charset="0"/>
                        </a:rPr>
                        <a:t>Prof. P.V. Sridevi</a:t>
                      </a:r>
                      <a:endParaRPr lang="en-IN" sz="1100" b="0" u="none"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Design of look-up table with low leakage power enhanced stability 10 T SRAM cell</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2021</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3226018103"/>
                  </a:ext>
                </a:extLst>
              </a:tr>
              <a:tr h="313104">
                <a:tc>
                  <a:txBody>
                    <a:bodyPr/>
                    <a:lstStyle/>
                    <a:p>
                      <a:pPr algn="ctr">
                        <a:lnSpc>
                          <a:spcPct val="107000"/>
                        </a:lnSpc>
                        <a:spcAft>
                          <a:spcPts val="800"/>
                        </a:spcAft>
                      </a:pPr>
                      <a:r>
                        <a:rPr lang="en-IN" sz="1100" b="0" kern="0">
                          <a:effectLst/>
                          <a:latin typeface="Times New Roman" panose="02020603050405020304" pitchFamily="18" charset="0"/>
                          <a:cs typeface="Times New Roman" panose="02020603050405020304" pitchFamily="18" charset="0"/>
                        </a:rPr>
                        <a:t>11</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P.V. Sridevi</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Comparison of Uplink Spectral Efficiency in   Massive MIMO Systems</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2021</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2094972240"/>
                  </a:ext>
                </a:extLst>
              </a:tr>
              <a:tr h="313104">
                <a:tc>
                  <a:txBody>
                    <a:bodyPr/>
                    <a:lstStyle/>
                    <a:p>
                      <a:pPr algn="ctr">
                        <a:lnSpc>
                          <a:spcPct val="107000"/>
                        </a:lnSpc>
                        <a:spcAft>
                          <a:spcPts val="800"/>
                        </a:spcAft>
                      </a:pPr>
                      <a:r>
                        <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rPr>
                        <a:t>12</a:t>
                      </a: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P.V. Sridevi</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Plasmonic square ring resonator-based band-stop filter using MIM waveguide</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4210198551"/>
                  </a:ext>
                </a:extLst>
              </a:tr>
              <a:tr h="313104">
                <a:tc>
                  <a:txBody>
                    <a:bodyPr/>
                    <a:lstStyle/>
                    <a:p>
                      <a:pPr algn="ctr">
                        <a:lnSpc>
                          <a:spcPct val="107000"/>
                        </a:lnSpc>
                        <a:spcAft>
                          <a:spcPts val="800"/>
                        </a:spcAft>
                      </a:pPr>
                      <a:r>
                        <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rPr>
                        <a:t>13</a:t>
                      </a: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P.V. Sridevi</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Intensity Inhomogeneity Correction for Magnetic Resonance Imaging of Automatic Brain </a:t>
                      </a:r>
                      <a:r>
                        <a:rPr lang="en-IN" sz="1100" b="0" kern="100" dirty="0" err="1">
                          <a:effectLst/>
                          <a:latin typeface="Times New Roman" panose="02020603050405020304" pitchFamily="18" charset="0"/>
                          <a:cs typeface="Times New Roman" panose="02020603050405020304" pitchFamily="18" charset="0"/>
                        </a:rPr>
                        <a:t>Tumor</a:t>
                      </a:r>
                      <a:r>
                        <a:rPr lang="en-IN" sz="1100" b="0" kern="100" dirty="0">
                          <a:effectLst/>
                          <a:latin typeface="Times New Roman" panose="02020603050405020304" pitchFamily="18" charset="0"/>
                          <a:cs typeface="Times New Roman" panose="02020603050405020304" pitchFamily="18" charset="0"/>
                        </a:rPr>
                        <a:t> Segmentation</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2019</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3062953422"/>
                  </a:ext>
                </a:extLst>
              </a:tr>
              <a:tr h="313104">
                <a:tc>
                  <a:txBody>
                    <a:bodyPr/>
                    <a:lstStyle/>
                    <a:p>
                      <a:pPr algn="ctr">
                        <a:lnSpc>
                          <a:spcPct val="107000"/>
                        </a:lnSpc>
                        <a:spcAft>
                          <a:spcPts val="800"/>
                        </a:spcAft>
                      </a:pPr>
                      <a:r>
                        <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rPr>
                        <a:t>14</a:t>
                      </a: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M. Satya Anuradha</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US" sz="1100" b="0" kern="100" dirty="0">
                          <a:effectLst/>
                          <a:latin typeface="Times New Roman" panose="02020603050405020304" pitchFamily="18" charset="0"/>
                          <a:cs typeface="Times New Roman" panose="02020603050405020304" pitchFamily="18" charset="0"/>
                        </a:rPr>
                        <a:t>Cloud Security, Concepts, Applications and Perspectives</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2021</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222222"/>
                          </a:solidFill>
                          <a:effectLst/>
                          <a:latin typeface="Times New Roman" panose="02020603050405020304" pitchFamily="18" charset="0"/>
                        </a:rPr>
                        <a:t>CRC Press</a:t>
                      </a:r>
                    </a:p>
                  </a:txBody>
                  <a:tcPr marL="6350" marR="6350" marT="6350" marB="0" anchor="b"/>
                </a:tc>
                <a:extLst>
                  <a:ext uri="{0D108BD9-81ED-4DB2-BD59-A6C34878D82A}">
                    <a16:rowId xmlns:a16="http://schemas.microsoft.com/office/drawing/2014/main" val="241091458"/>
                  </a:ext>
                </a:extLst>
              </a:tr>
              <a:tr h="313104">
                <a:tc>
                  <a:txBody>
                    <a:bodyPr/>
                    <a:lstStyle/>
                    <a:p>
                      <a:pPr algn="ctr">
                        <a:lnSpc>
                          <a:spcPct val="107000"/>
                        </a:lnSpc>
                        <a:spcAft>
                          <a:spcPts val="800"/>
                        </a:spcAft>
                      </a:pPr>
                      <a:r>
                        <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rPr>
                        <a:t>15</a:t>
                      </a: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M. Satya Anuradha</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Network-on-Chip Xilinx Implementation of WBCDMA System and Its AWGN Performance Analysis</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3115991523"/>
                  </a:ext>
                </a:extLst>
              </a:tr>
              <a:tr h="475125">
                <a:tc>
                  <a:txBody>
                    <a:bodyPr/>
                    <a:lstStyle/>
                    <a:p>
                      <a:pPr algn="ctr">
                        <a:lnSpc>
                          <a:spcPct val="107000"/>
                        </a:lnSpc>
                        <a:spcAft>
                          <a:spcPts val="800"/>
                        </a:spcAft>
                      </a:pPr>
                      <a:r>
                        <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rPr>
                        <a:t>16</a:t>
                      </a: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Prof. M. Satya Anuradha</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a:effectLst/>
                          <a:latin typeface="Times New Roman" panose="02020603050405020304" pitchFamily="18" charset="0"/>
                          <a:cs typeface="Times New Roman" panose="02020603050405020304" pitchFamily="18" charset="0"/>
                        </a:rPr>
                        <a:t>Comparison of Conformal and Planar CPW-Fed Circularly Polarized UWB Square Slot Antennas for WLAN, WiMAX, and 5G Applications</a:t>
                      </a:r>
                      <a:endParaRPr lang="en-IN" sz="11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49908008"/>
                  </a:ext>
                </a:extLst>
              </a:tr>
              <a:tr h="313104">
                <a:tc>
                  <a:txBody>
                    <a:bodyPr/>
                    <a:lstStyle/>
                    <a:p>
                      <a:pPr algn="ctr">
                        <a:lnSpc>
                          <a:spcPct val="107000"/>
                        </a:lnSpc>
                        <a:spcAft>
                          <a:spcPts val="800"/>
                        </a:spcAft>
                      </a:pPr>
                      <a:r>
                        <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rPr>
                        <a:t>17</a:t>
                      </a: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Prof. M. Satya Anuradha</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CPW-Fed Monopole Antenna for RCS Reduction in X-Band Applications</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a:lnSpc>
                          <a:spcPct val="107000"/>
                        </a:lnSpc>
                        <a:spcAft>
                          <a:spcPts val="800"/>
                        </a:spcAft>
                      </a:pPr>
                      <a:r>
                        <a:rPr lang="en-IN" sz="1100" b="0" kern="100" dirty="0">
                          <a:effectLst/>
                          <a:latin typeface="Times New Roman" panose="02020603050405020304" pitchFamily="18" charset="0"/>
                          <a:cs typeface="Times New Roman" panose="02020603050405020304" pitchFamily="18" charset="0"/>
                        </a:rPr>
                        <a:t>2020</a:t>
                      </a:r>
                      <a:endParaRPr lang="en-IN" sz="11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928" marR="30928" marT="0" marB="0" anchor="b"/>
                </a:tc>
                <a:tc>
                  <a:txBody>
                    <a:bodyPr/>
                    <a:lstStyle/>
                    <a:p>
                      <a:pPr algn="ctr" fontAlgn="b"/>
                      <a:r>
                        <a:rPr lang="en-IN" sz="1100" b="0" i="0" u="none" strike="noStrike" dirty="0">
                          <a:solidFill>
                            <a:srgbClr val="000000"/>
                          </a:solidFill>
                          <a:effectLst/>
                          <a:latin typeface="Times New Roman" panose="02020603050405020304" pitchFamily="18" charset="0"/>
                        </a:rPr>
                        <a:t>Springer</a:t>
                      </a:r>
                    </a:p>
                  </a:txBody>
                  <a:tcPr marL="6350" marR="6350" marT="6350" marB="0" anchor="b"/>
                </a:tc>
                <a:extLst>
                  <a:ext uri="{0D108BD9-81ED-4DB2-BD59-A6C34878D82A}">
                    <a16:rowId xmlns:a16="http://schemas.microsoft.com/office/drawing/2014/main" val="1976252459"/>
                  </a:ext>
                </a:extLst>
              </a:tr>
            </a:tbl>
          </a:graphicData>
        </a:graphic>
      </p:graphicFrame>
      <p:pic>
        <p:nvPicPr>
          <p:cNvPr id="5" name="Picture 2">
            <a:extLst>
              <a:ext uri="{FF2B5EF4-FFF2-40B4-BE49-F238E27FC236}">
                <a16:creationId xmlns:a16="http://schemas.microsoft.com/office/drawing/2014/main" id="{BA80E006-7D36-D887-6C00-43BE86024B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82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901" y="59474"/>
            <a:ext cx="9942897" cy="461665"/>
          </a:xfrm>
          <a:prstGeom prst="rect">
            <a:avLst/>
          </a:prstGeom>
          <a:noFill/>
        </p:spPr>
        <p:txBody>
          <a:bodyPr wrap="square">
            <a:spAutoFit/>
          </a:bodyPr>
          <a:lstStyle/>
          <a:p>
            <a:r>
              <a:rPr lang="en-IN" sz="2400" b="1" dirty="0">
                <a:solidFill>
                  <a:srgbClr val="0070C0"/>
                </a:solidFill>
                <a:latin typeface="Times New Roman" panose="02020603050405020304" pitchFamily="18" charset="0"/>
                <a:cs typeface="Times New Roman" panose="02020603050405020304" pitchFamily="18" charset="0"/>
              </a:rPr>
              <a:t>Research Projects Completed /ongoing and Research Grants received</a:t>
            </a:r>
          </a:p>
        </p:txBody>
      </p:sp>
      <p:graphicFrame>
        <p:nvGraphicFramePr>
          <p:cNvPr id="5" name="Table 4"/>
          <p:cNvGraphicFramePr>
            <a:graphicFrameLocks noGrp="1"/>
          </p:cNvGraphicFramePr>
          <p:nvPr>
            <p:extLst>
              <p:ext uri="{D42A27DB-BD31-4B8C-83A1-F6EECF244321}">
                <p14:modId xmlns:p14="http://schemas.microsoft.com/office/powerpoint/2010/main" val="3554926074"/>
              </p:ext>
            </p:extLst>
          </p:nvPr>
        </p:nvGraphicFramePr>
        <p:xfrm>
          <a:off x="356133" y="1156447"/>
          <a:ext cx="11444440" cy="2847594"/>
        </p:xfrm>
        <a:graphic>
          <a:graphicData uri="http://schemas.openxmlformats.org/drawingml/2006/table">
            <a:tbl>
              <a:tblPr firstRow="1">
                <a:effectLst>
                  <a:innerShdw blurRad="114300">
                    <a:prstClr val="black"/>
                  </a:innerShdw>
                </a:effectLst>
                <a:tableStyleId>{7DF18680-E054-41AD-8BC1-D1AEF772440D}</a:tableStyleId>
              </a:tblPr>
              <a:tblGrid>
                <a:gridCol w="1550084">
                  <a:extLst>
                    <a:ext uri="{9D8B030D-6E8A-4147-A177-3AD203B41FA5}">
                      <a16:colId xmlns:a16="http://schemas.microsoft.com/office/drawing/2014/main" val="20000"/>
                    </a:ext>
                  </a:extLst>
                </a:gridCol>
                <a:gridCol w="1540872">
                  <a:extLst>
                    <a:ext uri="{9D8B030D-6E8A-4147-A177-3AD203B41FA5}">
                      <a16:colId xmlns:a16="http://schemas.microsoft.com/office/drawing/2014/main" val="20001"/>
                    </a:ext>
                  </a:extLst>
                </a:gridCol>
                <a:gridCol w="1100651">
                  <a:extLst>
                    <a:ext uri="{9D8B030D-6E8A-4147-A177-3AD203B41FA5}">
                      <a16:colId xmlns:a16="http://schemas.microsoft.com/office/drawing/2014/main" val="20002"/>
                    </a:ext>
                  </a:extLst>
                </a:gridCol>
                <a:gridCol w="1283303">
                  <a:extLst>
                    <a:ext uri="{9D8B030D-6E8A-4147-A177-3AD203B41FA5}">
                      <a16:colId xmlns:a16="http://schemas.microsoft.com/office/drawing/2014/main" val="20003"/>
                    </a:ext>
                  </a:extLst>
                </a:gridCol>
                <a:gridCol w="1119825">
                  <a:extLst>
                    <a:ext uri="{9D8B030D-6E8A-4147-A177-3AD203B41FA5}">
                      <a16:colId xmlns:a16="http://schemas.microsoft.com/office/drawing/2014/main" val="20004"/>
                    </a:ext>
                  </a:extLst>
                </a:gridCol>
                <a:gridCol w="742939">
                  <a:extLst>
                    <a:ext uri="{9D8B030D-6E8A-4147-A177-3AD203B41FA5}">
                      <a16:colId xmlns:a16="http://schemas.microsoft.com/office/drawing/2014/main" val="20005"/>
                    </a:ext>
                  </a:extLst>
                </a:gridCol>
                <a:gridCol w="1054791">
                  <a:extLst>
                    <a:ext uri="{9D8B030D-6E8A-4147-A177-3AD203B41FA5}">
                      <a16:colId xmlns:a16="http://schemas.microsoft.com/office/drawing/2014/main" val="20006"/>
                    </a:ext>
                  </a:extLst>
                </a:gridCol>
                <a:gridCol w="963030">
                  <a:extLst>
                    <a:ext uri="{9D8B030D-6E8A-4147-A177-3AD203B41FA5}">
                      <a16:colId xmlns:a16="http://schemas.microsoft.com/office/drawing/2014/main" val="20007"/>
                    </a:ext>
                  </a:extLst>
                </a:gridCol>
                <a:gridCol w="1146512">
                  <a:extLst>
                    <a:ext uri="{9D8B030D-6E8A-4147-A177-3AD203B41FA5}">
                      <a16:colId xmlns:a16="http://schemas.microsoft.com/office/drawing/2014/main" val="20008"/>
                    </a:ext>
                  </a:extLst>
                </a:gridCol>
                <a:gridCol w="942433">
                  <a:extLst>
                    <a:ext uri="{9D8B030D-6E8A-4147-A177-3AD203B41FA5}">
                      <a16:colId xmlns:a16="http://schemas.microsoft.com/office/drawing/2014/main" val="20009"/>
                    </a:ext>
                  </a:extLst>
                </a:gridCol>
              </a:tblGrid>
              <a:tr h="1113288">
                <a:tc>
                  <a:txBody>
                    <a:bodyPr/>
                    <a:lstStyle/>
                    <a:p>
                      <a:pPr algn="l">
                        <a:lnSpc>
                          <a:spcPct val="115000"/>
                        </a:lnSpc>
                        <a:spcAft>
                          <a:spcPts val="1000"/>
                        </a:spcAft>
                      </a:pPr>
                      <a:r>
                        <a:rPr lang="en-US" sz="1500" dirty="0">
                          <a:effectLst/>
                          <a:latin typeface="Times New Roman" panose="02020603050405020304" pitchFamily="18" charset="0"/>
                          <a:cs typeface="Times New Roman" panose="02020603050405020304" pitchFamily="18" charset="0"/>
                        </a:rPr>
                        <a:t>Name of the Scheme/Project/ Endowments/ Chairs</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tc>
                  <a:txBody>
                    <a:bodyPr/>
                    <a:lstStyle/>
                    <a:p>
                      <a:pPr algn="l">
                        <a:lnSpc>
                          <a:spcPct val="115000"/>
                        </a:lnSpc>
                        <a:spcAft>
                          <a:spcPts val="1000"/>
                        </a:spcAft>
                      </a:pPr>
                      <a:r>
                        <a:rPr lang="en-US" sz="1500" dirty="0">
                          <a:effectLst/>
                          <a:latin typeface="Times New Roman" panose="02020603050405020304" pitchFamily="18" charset="0"/>
                          <a:cs typeface="Times New Roman" panose="02020603050405020304" pitchFamily="18" charset="0"/>
                        </a:rPr>
                        <a:t>Name of the Principal Investigator/ Co Investigator (if applicable)</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tc>
                  <a:txBody>
                    <a:bodyPr/>
                    <a:lstStyle/>
                    <a:p>
                      <a:pPr algn="l">
                        <a:lnSpc>
                          <a:spcPct val="115000"/>
                        </a:lnSpc>
                        <a:spcAft>
                          <a:spcPts val="1000"/>
                        </a:spcAft>
                      </a:pPr>
                      <a:r>
                        <a:rPr lang="en-US" sz="1500" dirty="0">
                          <a:effectLst/>
                          <a:latin typeface="Times New Roman" panose="02020603050405020304" pitchFamily="18" charset="0"/>
                          <a:cs typeface="Times New Roman" panose="02020603050405020304" pitchFamily="18" charset="0"/>
                        </a:rPr>
                        <a:t>Name of the Funding agency </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Type (Government/Non-Government)</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Department </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Year of Award</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tc>
                  <a:txBody>
                    <a:bodyPr/>
                    <a:lstStyle/>
                    <a:p>
                      <a:pPr algn="l">
                        <a:lnSpc>
                          <a:spcPct val="115000"/>
                        </a:lnSpc>
                        <a:spcAft>
                          <a:spcPts val="1000"/>
                        </a:spcAft>
                      </a:pPr>
                      <a:r>
                        <a:rPr lang="en-US" sz="1500" dirty="0">
                          <a:effectLst/>
                          <a:latin typeface="Times New Roman" panose="02020603050405020304" pitchFamily="18" charset="0"/>
                          <a:cs typeface="Times New Roman" panose="02020603050405020304" pitchFamily="18" charset="0"/>
                        </a:rPr>
                        <a:t>Funds provided (INR in lakhs) </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tc>
                  <a:txBody>
                    <a:bodyPr/>
                    <a:lstStyle/>
                    <a:p>
                      <a:pPr algn="ctr">
                        <a:lnSpc>
                          <a:spcPct val="115000"/>
                        </a:lnSpc>
                        <a:spcAft>
                          <a:spcPts val="1000"/>
                        </a:spcAft>
                      </a:pPr>
                      <a:r>
                        <a:rPr lang="en-IN" sz="1500" dirty="0">
                          <a:effectLst/>
                          <a:latin typeface="Times New Roman" panose="02020603050405020304" pitchFamily="18" charset="0"/>
                          <a:cs typeface="Times New Roman" panose="02020603050405020304" pitchFamily="18" charset="0"/>
                        </a:rPr>
                        <a:t>Duration of the project </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Total amount Sanctioned </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Received</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0000"/>
                  </a:ext>
                </a:extLst>
              </a:tr>
              <a:tr h="662925">
                <a:tc>
                  <a:txBody>
                    <a:bodyPr/>
                    <a:lstStyle/>
                    <a:p>
                      <a:pPr algn="l">
                        <a:lnSpc>
                          <a:spcPct val="115000"/>
                        </a:lnSpc>
                        <a:spcAft>
                          <a:spcPts val="1000"/>
                        </a:spcAft>
                      </a:pPr>
                      <a:r>
                        <a:rPr lang="en-IN" sz="1500">
                          <a:effectLst/>
                          <a:latin typeface="Times New Roman" panose="02020603050405020304" pitchFamily="18" charset="0"/>
                          <a:cs typeface="Times New Roman" panose="02020603050405020304" pitchFamily="18" charset="0"/>
                        </a:rPr>
                        <a:t>Women Scientist Scheme</a:t>
                      </a:r>
                      <a:endParaRPr lang="en-I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err="1">
                          <a:effectLst/>
                          <a:latin typeface="Times New Roman" panose="02020603050405020304" pitchFamily="18" charset="0"/>
                          <a:cs typeface="Times New Roman" panose="02020603050405020304" pitchFamily="18" charset="0"/>
                        </a:rPr>
                        <a:t>Bharathi</a:t>
                      </a:r>
                      <a:r>
                        <a:rPr lang="en-IN" sz="1500" dirty="0">
                          <a:effectLst/>
                          <a:latin typeface="Times New Roman" panose="02020603050405020304" pitchFamily="18" charset="0"/>
                          <a:cs typeface="Times New Roman" panose="02020603050405020304" pitchFamily="18" charset="0"/>
                        </a:rPr>
                        <a:t> </a:t>
                      </a:r>
                      <a:r>
                        <a:rPr lang="en-IN" sz="1500" dirty="0" err="1">
                          <a:effectLst/>
                          <a:latin typeface="Times New Roman" panose="02020603050405020304" pitchFamily="18" charset="0"/>
                          <a:cs typeface="Times New Roman" panose="02020603050405020304" pitchFamily="18" charset="0"/>
                        </a:rPr>
                        <a:t>Bidikar</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DST</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Government</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US" sz="1500" dirty="0">
                          <a:effectLst/>
                          <a:latin typeface="Times New Roman" panose="02020603050405020304" pitchFamily="18" charset="0"/>
                          <a:cs typeface="Times New Roman" panose="02020603050405020304" pitchFamily="18" charset="0"/>
                        </a:rPr>
                        <a:t>Dept. of Science and Technology</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2014</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21,00,000/-</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ctr">
                        <a:lnSpc>
                          <a:spcPct val="115000"/>
                        </a:lnSpc>
                        <a:spcAft>
                          <a:spcPts val="1000"/>
                        </a:spcAft>
                      </a:pPr>
                      <a:r>
                        <a:rPr lang="en-IN" sz="1500" dirty="0">
                          <a:effectLst/>
                          <a:latin typeface="Times New Roman" panose="02020603050405020304" pitchFamily="18" charset="0"/>
                          <a:cs typeface="Times New Roman" panose="02020603050405020304" pitchFamily="18" charset="0"/>
                        </a:rPr>
                        <a:t>3 Years</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21,00,000/-</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a:effectLst/>
                          <a:latin typeface="Times New Roman" panose="02020603050405020304" pitchFamily="18" charset="0"/>
                          <a:cs typeface="Times New Roman" panose="02020603050405020304" pitchFamily="18" charset="0"/>
                        </a:rPr>
                        <a:t>YES</a:t>
                      </a:r>
                      <a:endParaRPr lang="en-I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0001"/>
                  </a:ext>
                </a:extLst>
              </a:tr>
              <a:tr h="662925">
                <a:tc>
                  <a:txBody>
                    <a:bodyPr/>
                    <a:lstStyle/>
                    <a:p>
                      <a:pPr algn="l">
                        <a:lnSpc>
                          <a:spcPct val="115000"/>
                        </a:lnSpc>
                        <a:spcAft>
                          <a:spcPts val="1000"/>
                        </a:spcAft>
                      </a:pPr>
                      <a:r>
                        <a:rPr lang="en-IN" sz="1500">
                          <a:effectLst/>
                          <a:latin typeface="Times New Roman" panose="02020603050405020304" pitchFamily="18" charset="0"/>
                          <a:cs typeface="Times New Roman" panose="02020603050405020304" pitchFamily="18" charset="0"/>
                        </a:rPr>
                        <a:t>Young Scientist</a:t>
                      </a:r>
                      <a:endParaRPr lang="en-I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a:effectLst/>
                          <a:latin typeface="Times New Roman" panose="02020603050405020304" pitchFamily="18" charset="0"/>
                          <a:cs typeface="Times New Roman" panose="02020603050405020304" pitchFamily="18" charset="0"/>
                        </a:rPr>
                        <a:t>Manasi Saxsena</a:t>
                      </a:r>
                      <a:endParaRPr lang="en-I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a:effectLst/>
                          <a:latin typeface="Times New Roman" panose="02020603050405020304" pitchFamily="18" charset="0"/>
                          <a:cs typeface="Times New Roman" panose="02020603050405020304" pitchFamily="18" charset="0"/>
                        </a:rPr>
                        <a:t>DHR</a:t>
                      </a:r>
                      <a:endParaRPr lang="en-I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Government</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Dept. of Health Research</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a:effectLst/>
                          <a:latin typeface="Times New Roman" panose="02020603050405020304" pitchFamily="18" charset="0"/>
                          <a:cs typeface="Times New Roman" panose="02020603050405020304" pitchFamily="18" charset="0"/>
                        </a:rPr>
                        <a:t>2019</a:t>
                      </a:r>
                      <a:endParaRPr lang="en-IN"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36,63,360/-</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ctr">
                        <a:lnSpc>
                          <a:spcPct val="115000"/>
                        </a:lnSpc>
                        <a:spcAft>
                          <a:spcPts val="1000"/>
                        </a:spcAft>
                      </a:pPr>
                      <a:r>
                        <a:rPr lang="en-IN" sz="1500" dirty="0">
                          <a:effectLst/>
                          <a:latin typeface="Times New Roman" panose="02020603050405020304" pitchFamily="18" charset="0"/>
                          <a:cs typeface="Times New Roman" panose="02020603050405020304" pitchFamily="18" charset="0"/>
                        </a:rPr>
                        <a:t>3 Years</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36,63,360/-</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tc>
                  <a:txBody>
                    <a:bodyPr/>
                    <a:lstStyle/>
                    <a:p>
                      <a:pPr algn="l">
                        <a:lnSpc>
                          <a:spcPct val="115000"/>
                        </a:lnSpc>
                        <a:spcAft>
                          <a:spcPts val="1000"/>
                        </a:spcAft>
                      </a:pPr>
                      <a:r>
                        <a:rPr lang="en-IN" sz="1500" dirty="0">
                          <a:effectLst/>
                          <a:latin typeface="Times New Roman" panose="02020603050405020304" pitchFamily="18" charset="0"/>
                          <a:cs typeface="Times New Roman" panose="02020603050405020304" pitchFamily="18" charset="0"/>
                        </a:rPr>
                        <a:t>YES</a:t>
                      </a:r>
                      <a:endParaRPr lang="en-IN"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0002"/>
                  </a:ext>
                </a:extLst>
              </a:tr>
            </a:tbl>
          </a:graphicData>
        </a:graphic>
      </p:graphicFrame>
      <p:sp>
        <p:nvSpPr>
          <p:cNvPr id="3" name="Date Placeholder 2"/>
          <p:cNvSpPr>
            <a:spLocks noGrp="1"/>
          </p:cNvSpPr>
          <p:nvPr>
            <p:ph type="dt" sz="half" idx="10"/>
          </p:nvPr>
        </p:nvSpPr>
        <p:spPr/>
        <p:txBody>
          <a:bodyPr/>
          <a:lstStyle/>
          <a:p>
            <a:fld id="{1C393876-568A-4CD4-B003-7FCF4034E10E}" type="datetime1">
              <a:rPr lang="en-IN" smtClean="0"/>
              <a:t>04-11-2023</a:t>
            </a:fld>
            <a:endParaRPr lang="en-IN" dirty="0"/>
          </a:p>
        </p:txBody>
      </p:sp>
      <p:sp>
        <p:nvSpPr>
          <p:cNvPr id="6" name="Footer Placeholder 5"/>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a:t>
            </a:r>
            <a:r>
              <a:rPr lang="en-IN" dirty="0"/>
              <a: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25</a:t>
            </a:fld>
            <a:endParaRPr lang="en-IN"/>
          </a:p>
        </p:txBody>
      </p:sp>
      <p:pic>
        <p:nvPicPr>
          <p:cNvPr id="8" name="Picture 7">
            <a:extLst>
              <a:ext uri="{FF2B5EF4-FFF2-40B4-BE49-F238E27FC236}">
                <a16:creationId xmlns:a16="http://schemas.microsoft.com/office/drawing/2014/main" id="{2EE96898-D65F-B7FC-7F97-1B9845702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788" y="4034245"/>
            <a:ext cx="2958557" cy="2293366"/>
          </a:xfrm>
          <a:prstGeom prst="rect">
            <a:avLst/>
          </a:prstGeom>
        </p:spPr>
      </p:pic>
      <p:pic>
        <p:nvPicPr>
          <p:cNvPr id="10" name="Picture 9">
            <a:extLst>
              <a:ext uri="{FF2B5EF4-FFF2-40B4-BE49-F238E27FC236}">
                <a16:creationId xmlns:a16="http://schemas.microsoft.com/office/drawing/2014/main" id="{0E2983F4-3CB9-4057-9EC6-8059D68F7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494" y="4023160"/>
            <a:ext cx="2861706" cy="2439138"/>
          </a:xfrm>
          <a:prstGeom prst="rect">
            <a:avLst/>
          </a:prstGeom>
        </p:spPr>
      </p:pic>
      <p:sp>
        <p:nvSpPr>
          <p:cNvPr id="11" name="TextBox 10">
            <a:extLst>
              <a:ext uri="{FF2B5EF4-FFF2-40B4-BE49-F238E27FC236}">
                <a16:creationId xmlns:a16="http://schemas.microsoft.com/office/drawing/2014/main" id="{8B2E59EC-F704-4D86-ACEC-4143D3949C81}"/>
              </a:ext>
            </a:extLst>
          </p:cNvPr>
          <p:cNvSpPr txBox="1"/>
          <p:nvPr/>
        </p:nvSpPr>
        <p:spPr>
          <a:xfrm>
            <a:off x="1799923" y="6254288"/>
            <a:ext cx="2444817"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DST Project</a:t>
            </a:r>
          </a:p>
        </p:txBody>
      </p:sp>
      <p:sp>
        <p:nvSpPr>
          <p:cNvPr id="12" name="TextBox 11">
            <a:extLst>
              <a:ext uri="{FF2B5EF4-FFF2-40B4-BE49-F238E27FC236}">
                <a16:creationId xmlns:a16="http://schemas.microsoft.com/office/drawing/2014/main" id="{3EFDB56A-4FBF-5FC7-1A59-376237931170}"/>
              </a:ext>
            </a:extLst>
          </p:cNvPr>
          <p:cNvSpPr txBox="1"/>
          <p:nvPr/>
        </p:nvSpPr>
        <p:spPr>
          <a:xfrm>
            <a:off x="7765981" y="6210647"/>
            <a:ext cx="2444817"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DHR Project</a:t>
            </a:r>
          </a:p>
        </p:txBody>
      </p:sp>
      <p:pic>
        <p:nvPicPr>
          <p:cNvPr id="2" name="Picture 2">
            <a:extLst>
              <a:ext uri="{FF2B5EF4-FFF2-40B4-BE49-F238E27FC236}">
                <a16:creationId xmlns:a16="http://schemas.microsoft.com/office/drawing/2014/main" id="{DF5ACB72-842E-0B1E-C67D-27E573F8A2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F7674FD-F24B-AC27-0220-F501114174DD}"/>
              </a:ext>
            </a:extLst>
          </p:cNvPr>
          <p:cNvSpPr txBox="1"/>
          <p:nvPr/>
        </p:nvSpPr>
        <p:spPr>
          <a:xfrm>
            <a:off x="423512" y="680768"/>
            <a:ext cx="6959065"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No. of Research Projects in the assessment period: </a:t>
            </a:r>
            <a:r>
              <a:rPr lang="en-IN" b="1" dirty="0">
                <a:latin typeface="Times New Roman" panose="02020603050405020304" pitchFamily="18" charset="0"/>
                <a:cs typeface="Times New Roman" panose="02020603050405020304" pitchFamily="18" charset="0"/>
              </a:rPr>
              <a:t>02</a:t>
            </a:r>
          </a:p>
        </p:txBody>
      </p:sp>
    </p:spTree>
    <p:extLst>
      <p:ext uri="{BB962C8B-B14F-4D97-AF65-F5344CB8AC3E}">
        <p14:creationId xmlns:p14="http://schemas.microsoft.com/office/powerpoint/2010/main" val="3175420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265" y="264105"/>
            <a:ext cx="7711135" cy="523220"/>
          </a:xfrm>
          <a:prstGeom prst="rect">
            <a:avLst/>
          </a:prstGeom>
          <a:noFill/>
        </p:spPr>
        <p:txBody>
          <a:bodyPr wrap="square">
            <a:spAutoFit/>
          </a:bodyPr>
          <a:lstStyle/>
          <a:p>
            <a:r>
              <a:rPr lang="en-IN" sz="2800" b="1" dirty="0">
                <a:solidFill>
                  <a:srgbClr val="0070C0"/>
                </a:solidFill>
                <a:latin typeface="Times New Roman" panose="02020603050405020304" pitchFamily="18" charset="0"/>
                <a:cs typeface="Times New Roman" panose="02020603050405020304" pitchFamily="18" charset="0"/>
              </a:rPr>
              <a:t>Conferences /workshop conducted and attended</a:t>
            </a:r>
          </a:p>
        </p:txBody>
      </p:sp>
      <p:sp>
        <p:nvSpPr>
          <p:cNvPr id="2" name="Date Placeholder 1"/>
          <p:cNvSpPr>
            <a:spLocks noGrp="1"/>
          </p:cNvSpPr>
          <p:nvPr>
            <p:ph type="dt" sz="half" idx="10"/>
          </p:nvPr>
        </p:nvSpPr>
        <p:spPr/>
        <p:txBody>
          <a:bodyPr/>
          <a:lstStyle/>
          <a:p>
            <a:fld id="{C5E94AED-412D-46A9-8338-652EA64660BF}" type="datetime1">
              <a:rPr lang="en-IN" smtClean="0"/>
              <a:t>04-11-2023</a:t>
            </a:fld>
            <a:endParaRPr lang="en-IN" dirty="0"/>
          </a:p>
        </p:txBody>
      </p:sp>
      <p:sp>
        <p:nvSpPr>
          <p:cNvPr id="5" name="Footer Placeholder 4"/>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26</a:t>
            </a:fld>
            <a:endParaRPr lang="en-IN"/>
          </a:p>
        </p:txBody>
      </p:sp>
      <p:sp>
        <p:nvSpPr>
          <p:cNvPr id="9" name="TextBox 8">
            <a:extLst>
              <a:ext uri="{FF2B5EF4-FFF2-40B4-BE49-F238E27FC236}">
                <a16:creationId xmlns:a16="http://schemas.microsoft.com/office/drawing/2014/main" id="{F70112E7-8055-A145-A750-3141E1A0E00D}"/>
              </a:ext>
            </a:extLst>
          </p:cNvPr>
          <p:cNvSpPr txBox="1"/>
          <p:nvPr/>
        </p:nvSpPr>
        <p:spPr>
          <a:xfrm>
            <a:off x="899464" y="787325"/>
            <a:ext cx="9216687" cy="369332"/>
          </a:xfrm>
          <a:prstGeom prst="rect">
            <a:avLst/>
          </a:prstGeom>
          <a:noFill/>
        </p:spPr>
        <p:txBody>
          <a:bodyPr wrap="square" rtlCol="0">
            <a:spAutoFit/>
          </a:bodyPr>
          <a:lstStyle/>
          <a:p>
            <a:r>
              <a:rPr lang="en-IN" b="1" dirty="0">
                <a:latin typeface="Times New Roman" panose="02020603050405020304" pitchFamily="18" charset="0"/>
                <a:cs typeface="Times New Roman" panose="02020603050405020304" pitchFamily="18" charset="0"/>
              </a:rPr>
              <a:t>Workshops Conducted </a:t>
            </a:r>
            <a:r>
              <a:rPr lang="en-IN" dirty="0">
                <a:latin typeface="Times New Roman" panose="02020603050405020304" pitchFamily="18" charset="0"/>
                <a:cs typeface="Times New Roman" panose="02020603050405020304" pitchFamily="18" charset="0"/>
              </a:rPr>
              <a:t>in the department in the assessment period</a:t>
            </a:r>
            <a:r>
              <a:rPr lang="en-IN" b="1" dirty="0">
                <a:latin typeface="Times New Roman" panose="02020603050405020304" pitchFamily="18" charset="0"/>
                <a:cs typeface="Times New Roman" panose="02020603050405020304" pitchFamily="18" charset="0"/>
              </a:rPr>
              <a:t>: 03</a:t>
            </a:r>
          </a:p>
        </p:txBody>
      </p:sp>
      <p:grpSp>
        <p:nvGrpSpPr>
          <p:cNvPr id="20" name="Group 19">
            <a:extLst>
              <a:ext uri="{FF2B5EF4-FFF2-40B4-BE49-F238E27FC236}">
                <a16:creationId xmlns:a16="http://schemas.microsoft.com/office/drawing/2014/main" id="{2B3829C8-C9CB-4AF7-AA64-CB63E5573D5A}"/>
              </a:ext>
            </a:extLst>
          </p:cNvPr>
          <p:cNvGrpSpPr/>
          <p:nvPr/>
        </p:nvGrpSpPr>
        <p:grpSpPr>
          <a:xfrm>
            <a:off x="1073128" y="1227259"/>
            <a:ext cx="9876182" cy="2826153"/>
            <a:chOff x="1275258" y="1278754"/>
            <a:chExt cx="9753188" cy="3838838"/>
          </a:xfrm>
        </p:grpSpPr>
        <p:pic>
          <p:nvPicPr>
            <p:cNvPr id="12" name="Picture 11">
              <a:extLst>
                <a:ext uri="{FF2B5EF4-FFF2-40B4-BE49-F238E27FC236}">
                  <a16:creationId xmlns:a16="http://schemas.microsoft.com/office/drawing/2014/main" id="{D2CFF803-AA08-82DF-4233-6FB9D41D3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850" y="1278754"/>
              <a:ext cx="2366299" cy="3076167"/>
            </a:xfrm>
            <a:prstGeom prst="rect">
              <a:avLst/>
            </a:prstGeom>
          </p:spPr>
        </p:pic>
        <p:pic>
          <p:nvPicPr>
            <p:cNvPr id="14" name="Picture 13">
              <a:extLst>
                <a:ext uri="{FF2B5EF4-FFF2-40B4-BE49-F238E27FC236}">
                  <a16:creationId xmlns:a16="http://schemas.microsoft.com/office/drawing/2014/main" id="{20BCAB2C-68EE-6696-67D2-EBFBE770C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258" y="1328384"/>
              <a:ext cx="2492019" cy="3054509"/>
            </a:xfrm>
            <a:prstGeom prst="rect">
              <a:avLst/>
            </a:prstGeom>
          </p:spPr>
        </p:pic>
        <p:pic>
          <p:nvPicPr>
            <p:cNvPr id="16" name="Picture 15">
              <a:extLst>
                <a:ext uri="{FF2B5EF4-FFF2-40B4-BE49-F238E27FC236}">
                  <a16:creationId xmlns:a16="http://schemas.microsoft.com/office/drawing/2014/main" id="{BAAE9CC0-F5A1-6E64-497D-1022142D6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723" y="1278754"/>
              <a:ext cx="2492020" cy="3219706"/>
            </a:xfrm>
            <a:prstGeom prst="rect">
              <a:avLst/>
            </a:prstGeom>
          </p:spPr>
        </p:pic>
        <p:sp>
          <p:nvSpPr>
            <p:cNvPr id="17" name="TextBox 16">
              <a:extLst>
                <a:ext uri="{FF2B5EF4-FFF2-40B4-BE49-F238E27FC236}">
                  <a16:creationId xmlns:a16="http://schemas.microsoft.com/office/drawing/2014/main" id="{3CD22033-D84C-5F17-2D31-2A755372DFEB}"/>
                </a:ext>
              </a:extLst>
            </p:cNvPr>
            <p:cNvSpPr txBox="1"/>
            <p:nvPr/>
          </p:nvSpPr>
          <p:spPr>
            <a:xfrm>
              <a:off x="1275258" y="4615919"/>
              <a:ext cx="2603723" cy="369332"/>
            </a:xfrm>
            <a:prstGeom prst="rect">
              <a:avLst/>
            </a:prstGeom>
            <a:noFill/>
          </p:spPr>
          <p:txBody>
            <a:bodyPr wrap="square" rtlCol="0">
              <a:spAutoFit/>
            </a:bodyPr>
            <a:lstStyle/>
            <a:p>
              <a:pPr algn="ctr"/>
              <a:r>
                <a:rPr lang="en-US" sz="1800" b="0" u="none" strike="noStrike" dirty="0">
                  <a:effectLst/>
                  <a:latin typeface="Times New Roman" panose="02020603050405020304" pitchFamily="18" charset="0"/>
                  <a:cs typeface="Times New Roman" panose="02020603050405020304" pitchFamily="18" charset="0"/>
                </a:rPr>
                <a:t>NWAAD- 2K16</a:t>
              </a:r>
              <a:endParaRPr lang="en-IN" dirty="0"/>
            </a:p>
          </p:txBody>
        </p:sp>
        <p:sp>
          <p:nvSpPr>
            <p:cNvPr id="18" name="TextBox 17">
              <a:extLst>
                <a:ext uri="{FF2B5EF4-FFF2-40B4-BE49-F238E27FC236}">
                  <a16:creationId xmlns:a16="http://schemas.microsoft.com/office/drawing/2014/main" id="{244D5ED4-D637-C161-74BC-92D2BEAF0D4B}"/>
                </a:ext>
              </a:extLst>
            </p:cNvPr>
            <p:cNvSpPr txBox="1"/>
            <p:nvPr/>
          </p:nvSpPr>
          <p:spPr>
            <a:xfrm>
              <a:off x="4794138" y="4615919"/>
              <a:ext cx="2603723" cy="369332"/>
            </a:xfrm>
            <a:prstGeom prst="rect">
              <a:avLst/>
            </a:prstGeom>
            <a:noFill/>
          </p:spPr>
          <p:txBody>
            <a:bodyPr wrap="square" rtlCol="0">
              <a:spAutoFit/>
            </a:bodyPr>
            <a:lstStyle/>
            <a:p>
              <a:pPr algn="ctr"/>
              <a:r>
                <a:rPr lang="en-US" sz="1800" b="0" u="none" strike="noStrike" dirty="0">
                  <a:effectLst/>
                  <a:latin typeface="Times New Roman" panose="02020603050405020304" pitchFamily="18" charset="0"/>
                  <a:cs typeface="Times New Roman" panose="02020603050405020304" pitchFamily="18" charset="0"/>
                </a:rPr>
                <a:t>NWLABVIEW-2K17</a:t>
              </a:r>
              <a:endParaRPr lang="en-IN" dirty="0"/>
            </a:p>
          </p:txBody>
        </p:sp>
        <p:sp>
          <p:nvSpPr>
            <p:cNvPr id="19" name="TextBox 18">
              <a:extLst>
                <a:ext uri="{FF2B5EF4-FFF2-40B4-BE49-F238E27FC236}">
                  <a16:creationId xmlns:a16="http://schemas.microsoft.com/office/drawing/2014/main" id="{E60359AA-38B5-3D60-23C3-555C082DFE7C}"/>
                </a:ext>
              </a:extLst>
            </p:cNvPr>
            <p:cNvSpPr txBox="1"/>
            <p:nvPr/>
          </p:nvSpPr>
          <p:spPr>
            <a:xfrm>
              <a:off x="8424723" y="4615919"/>
              <a:ext cx="2603723" cy="501673"/>
            </a:xfrm>
            <a:prstGeom prst="rect">
              <a:avLst/>
            </a:prstGeom>
            <a:noFill/>
          </p:spPr>
          <p:txBody>
            <a:bodyPr wrap="square" rtlCol="0">
              <a:spAutoFit/>
            </a:bodyPr>
            <a:lstStyle/>
            <a:p>
              <a:pPr algn="ctr"/>
              <a:r>
                <a:rPr lang="en-US" sz="1800" b="0" u="none" strike="noStrike" dirty="0">
                  <a:effectLst/>
                  <a:latin typeface="Times New Roman" panose="02020603050405020304" pitchFamily="18" charset="0"/>
                  <a:cs typeface="Times New Roman" panose="02020603050405020304" pitchFamily="18" charset="0"/>
                </a:rPr>
                <a:t>Massive MIMO – 2K20</a:t>
              </a:r>
              <a:endParaRPr lang="en-IN" dirty="0"/>
            </a:p>
          </p:txBody>
        </p:sp>
      </p:grpSp>
      <p:graphicFrame>
        <p:nvGraphicFramePr>
          <p:cNvPr id="21" name="Table 20">
            <a:extLst>
              <a:ext uri="{FF2B5EF4-FFF2-40B4-BE49-F238E27FC236}">
                <a16:creationId xmlns:a16="http://schemas.microsoft.com/office/drawing/2014/main" id="{46167881-821C-96A7-0643-0C2C00322B59}"/>
              </a:ext>
            </a:extLst>
          </p:cNvPr>
          <p:cNvGraphicFramePr>
            <a:graphicFrameLocks noGrp="1"/>
          </p:cNvGraphicFramePr>
          <p:nvPr>
            <p:extLst>
              <p:ext uri="{D42A27DB-BD31-4B8C-83A1-F6EECF244321}">
                <p14:modId xmlns:p14="http://schemas.microsoft.com/office/powerpoint/2010/main" val="1604408807"/>
              </p:ext>
            </p:extLst>
          </p:nvPr>
        </p:nvGraphicFramePr>
        <p:xfrm>
          <a:off x="838200" y="4572125"/>
          <a:ext cx="10111110" cy="2149350"/>
        </p:xfrm>
        <a:graphic>
          <a:graphicData uri="http://schemas.openxmlformats.org/drawingml/2006/table">
            <a:tbl>
              <a:tblPr firstRow="1" bandRow="1">
                <a:tableStyleId>{7DF18680-E054-41AD-8BC1-D1AEF772440D}</a:tableStyleId>
              </a:tblPr>
              <a:tblGrid>
                <a:gridCol w="2605333">
                  <a:extLst>
                    <a:ext uri="{9D8B030D-6E8A-4147-A177-3AD203B41FA5}">
                      <a16:colId xmlns:a16="http://schemas.microsoft.com/office/drawing/2014/main" val="20000"/>
                    </a:ext>
                  </a:extLst>
                </a:gridCol>
                <a:gridCol w="7505777">
                  <a:extLst>
                    <a:ext uri="{9D8B030D-6E8A-4147-A177-3AD203B41FA5}">
                      <a16:colId xmlns:a16="http://schemas.microsoft.com/office/drawing/2014/main" val="20001"/>
                    </a:ext>
                  </a:extLst>
                </a:gridCol>
              </a:tblGrid>
              <a:tr h="419610">
                <a:tc>
                  <a:txBody>
                    <a:bodyPr/>
                    <a:lstStyle/>
                    <a:p>
                      <a:r>
                        <a:rPr lang="en-IN" sz="1600" dirty="0">
                          <a:latin typeface="Times New Roman" panose="02020603050405020304" pitchFamily="18" charset="0"/>
                          <a:cs typeface="Times New Roman" panose="02020603050405020304" pitchFamily="18" charset="0"/>
                        </a:rPr>
                        <a:t>Name of the Faculty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sz="1600" b="1" dirty="0">
                          <a:latin typeface="Times New Roman" panose="02020603050405020304" pitchFamily="18" charset="0"/>
                          <a:cs typeface="Times New Roman" panose="02020603050405020304" pitchFamily="18" charset="0"/>
                        </a:rPr>
                        <a:t>Conferences /workshop attended</a:t>
                      </a:r>
                    </a:p>
                  </a:txBody>
                  <a:tcPr/>
                </a:tc>
                <a:extLst>
                  <a:ext uri="{0D108BD9-81ED-4DB2-BD59-A6C34878D82A}">
                    <a16:rowId xmlns:a16="http://schemas.microsoft.com/office/drawing/2014/main" val="10000"/>
                  </a:ext>
                </a:extLst>
              </a:tr>
              <a:tr h="491460">
                <a:tc>
                  <a:txBody>
                    <a:bodyPr/>
                    <a:lstStyle/>
                    <a:p>
                      <a:pPr algn="l" fontAlgn="b"/>
                      <a:r>
                        <a:rPr lang="en-IN" sz="1600" b="0" u="none" strike="noStrike" dirty="0" err="1">
                          <a:effectLst/>
                          <a:latin typeface="Times New Roman" panose="02020603050405020304" pitchFamily="18" charset="0"/>
                          <a:cs typeface="Times New Roman" panose="02020603050405020304" pitchFamily="18" charset="0"/>
                        </a:rPr>
                        <a:t>Prof.</a:t>
                      </a:r>
                      <a:r>
                        <a:rPr lang="en-IN" sz="1600" b="0" u="none" strike="noStrike" dirty="0">
                          <a:effectLst/>
                          <a:latin typeface="Times New Roman" panose="02020603050405020304" pitchFamily="18" charset="0"/>
                          <a:cs typeface="Times New Roman" panose="02020603050405020304" pitchFamily="18" charset="0"/>
                        </a:rPr>
                        <a:t> P.V. </a:t>
                      </a:r>
                      <a:r>
                        <a:rPr lang="en-IN" sz="1600" b="0" u="none" strike="noStrike" dirty="0" err="1">
                          <a:effectLst/>
                          <a:latin typeface="Times New Roman" panose="02020603050405020304" pitchFamily="18" charset="0"/>
                          <a:cs typeface="Times New Roman" panose="02020603050405020304" pitchFamily="18" charset="0"/>
                        </a:rPr>
                        <a:t>Sridevi</a:t>
                      </a:r>
                      <a:r>
                        <a:rPr lang="en-IN" sz="1600" b="0" u="none" strike="noStrike" dirty="0">
                          <a:effectLst/>
                          <a:latin typeface="Times New Roman" panose="02020603050405020304" pitchFamily="18" charset="0"/>
                          <a:cs typeface="Times New Roman" panose="02020603050405020304" pitchFamily="18" charset="0"/>
                        </a:rPr>
                        <a: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b"/>
                      <a:r>
                        <a:rPr lang="en-US" sz="1600" b="0" u="none" strike="noStrike" dirty="0">
                          <a:effectLst/>
                          <a:latin typeface="Times New Roman" panose="02020603050405020304" pitchFamily="18" charset="0"/>
                          <a:cs typeface="Times New Roman" panose="02020603050405020304" pitchFamily="18" charset="0"/>
                        </a:rPr>
                        <a:t>Attended National Productivity council program: " Digital Transformation for Organization" at Port Blair      On 18-11-2019 Sponsored by TEQIP Phase III</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001"/>
                  </a:ext>
                </a:extLst>
              </a:tr>
              <a:tr h="491460">
                <a:tc>
                  <a:txBody>
                    <a:bodyPr/>
                    <a:lstStyle/>
                    <a:p>
                      <a:pPr algn="l" fontAlgn="b"/>
                      <a:r>
                        <a:rPr lang="en-IN" sz="1600" b="0" u="none" strike="noStrike" dirty="0" err="1">
                          <a:effectLst/>
                          <a:latin typeface="Times New Roman" panose="02020603050405020304" pitchFamily="18" charset="0"/>
                          <a:cs typeface="Times New Roman" panose="02020603050405020304" pitchFamily="18" charset="0"/>
                        </a:rPr>
                        <a:t>Prof.</a:t>
                      </a:r>
                      <a:r>
                        <a:rPr lang="en-IN" sz="1600" b="0" u="none" strike="noStrike" dirty="0">
                          <a:effectLst/>
                          <a:latin typeface="Times New Roman" panose="02020603050405020304" pitchFamily="18" charset="0"/>
                          <a:cs typeface="Times New Roman" panose="02020603050405020304" pitchFamily="18" charset="0"/>
                        </a:rPr>
                        <a:t> P.V. </a:t>
                      </a:r>
                      <a:r>
                        <a:rPr lang="en-IN" sz="1600" b="0" u="none" strike="noStrike" dirty="0" err="1">
                          <a:effectLst/>
                          <a:latin typeface="Times New Roman" panose="02020603050405020304" pitchFamily="18" charset="0"/>
                          <a:cs typeface="Times New Roman" panose="02020603050405020304" pitchFamily="18" charset="0"/>
                        </a:rPr>
                        <a:t>Sridevi</a:t>
                      </a:r>
                      <a:r>
                        <a:rPr lang="en-IN" sz="1600" b="0" u="none" strike="noStrike" dirty="0">
                          <a:effectLst/>
                          <a:latin typeface="Times New Roman" panose="02020603050405020304" pitchFamily="18" charset="0"/>
                          <a:cs typeface="Times New Roman" panose="02020603050405020304" pitchFamily="18" charset="0"/>
                        </a:rPr>
                        <a: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b"/>
                      <a:r>
                        <a:rPr lang="en-US" sz="1600" b="0" u="none" strike="noStrike" dirty="0">
                          <a:effectLst/>
                          <a:latin typeface="Times New Roman" panose="02020603050405020304" pitchFamily="18" charset="0"/>
                          <a:cs typeface="Times New Roman" panose="02020603050405020304" pitchFamily="18" charset="0"/>
                        </a:rPr>
                        <a:t>Attended Residential Training Program on "Digital Transformation for Organization held at Port Blair During 18-11-2019 to 22-11-2019</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002"/>
                  </a:ext>
                </a:extLst>
              </a:tr>
              <a:tr h="732880">
                <a:tc>
                  <a:txBody>
                    <a:bodyPr/>
                    <a:lstStyle/>
                    <a:p>
                      <a:pPr algn="l" fontAlgn="b"/>
                      <a:r>
                        <a:rPr lang="en-IN" sz="1600" b="0" u="none" strike="noStrike" dirty="0" err="1">
                          <a:effectLst/>
                          <a:latin typeface="Times New Roman" panose="02020603050405020304" pitchFamily="18" charset="0"/>
                          <a:cs typeface="Times New Roman" panose="02020603050405020304" pitchFamily="18" charset="0"/>
                        </a:rPr>
                        <a:t>Prof.</a:t>
                      </a:r>
                      <a:r>
                        <a:rPr lang="en-IN" sz="1600" b="0" u="none" strike="noStrike" dirty="0">
                          <a:effectLst/>
                          <a:latin typeface="Times New Roman" panose="02020603050405020304" pitchFamily="18" charset="0"/>
                          <a:cs typeface="Times New Roman" panose="02020603050405020304" pitchFamily="18" charset="0"/>
                        </a:rPr>
                        <a:t> M. Satya </a:t>
                      </a:r>
                      <a:r>
                        <a:rPr lang="en-IN" sz="1600" b="0" u="none" strike="noStrike" dirty="0" err="1">
                          <a:effectLst/>
                          <a:latin typeface="Times New Roman" panose="02020603050405020304" pitchFamily="18" charset="0"/>
                          <a:cs typeface="Times New Roman" panose="02020603050405020304" pitchFamily="18" charset="0"/>
                        </a:rPr>
                        <a:t>Anuradha</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b"/>
                      <a:r>
                        <a:rPr lang="en-US" sz="1600" b="0" u="none" strike="noStrike" dirty="0">
                          <a:effectLst/>
                          <a:latin typeface="Times New Roman" panose="02020603050405020304" pitchFamily="18" charset="0"/>
                          <a:cs typeface="Times New Roman" panose="02020603050405020304" pitchFamily="18" charset="0"/>
                        </a:rPr>
                        <a:t>Attended One week Capacity Building Workshop on " Outcome Based Education and Accreditation Process" Which was conducted by Bharathi </a:t>
                      </a:r>
                      <a:r>
                        <a:rPr lang="en-US" sz="1600" b="0" u="none" strike="noStrike" dirty="0" err="1">
                          <a:effectLst/>
                          <a:latin typeface="Times New Roman" panose="02020603050405020304" pitchFamily="18" charset="0"/>
                          <a:cs typeface="Times New Roman" panose="02020603050405020304" pitchFamily="18" charset="0"/>
                        </a:rPr>
                        <a:t>Vidhyapeeths</a:t>
                      </a:r>
                      <a:r>
                        <a:rPr lang="en-US" sz="1600" b="0" u="none" strike="noStrike" dirty="0">
                          <a:effectLst/>
                          <a:latin typeface="Times New Roman" panose="02020603050405020304" pitchFamily="18" charset="0"/>
                          <a:cs typeface="Times New Roman" panose="02020603050405020304" pitchFamily="18" charset="0"/>
                        </a:rPr>
                        <a:t> Institute of Computer Applications and Management (BVICS) New Delhi 27-07-2020- to 31-07-2020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003"/>
                  </a:ext>
                </a:extLst>
              </a:tr>
            </a:tbl>
          </a:graphicData>
        </a:graphic>
      </p:graphicFrame>
      <p:sp>
        <p:nvSpPr>
          <p:cNvPr id="22" name="TextBox 21">
            <a:extLst>
              <a:ext uri="{FF2B5EF4-FFF2-40B4-BE49-F238E27FC236}">
                <a16:creationId xmlns:a16="http://schemas.microsoft.com/office/drawing/2014/main" id="{A16B3B3E-DB87-E36A-51BD-6BA526FB6E85}"/>
              </a:ext>
            </a:extLst>
          </p:cNvPr>
          <p:cNvSpPr txBox="1"/>
          <p:nvPr/>
        </p:nvSpPr>
        <p:spPr>
          <a:xfrm>
            <a:off x="804014" y="4202793"/>
            <a:ext cx="2777386" cy="369332"/>
          </a:xfrm>
          <a:prstGeom prst="rect">
            <a:avLst/>
          </a:prstGeom>
          <a:noFill/>
        </p:spPr>
        <p:txBody>
          <a:bodyPr wrap="square" rtlCol="0">
            <a:spAutoFit/>
          </a:bodyPr>
          <a:lstStyle/>
          <a:p>
            <a:r>
              <a:rPr lang="en-IN" b="1" dirty="0">
                <a:latin typeface="Times New Roman" panose="02020603050405020304" pitchFamily="18" charset="0"/>
                <a:cs typeface="Times New Roman" panose="02020603050405020304" pitchFamily="18" charset="0"/>
              </a:rPr>
              <a:t>Workshops Attended</a:t>
            </a:r>
          </a:p>
        </p:txBody>
      </p:sp>
      <p:pic>
        <p:nvPicPr>
          <p:cNvPr id="6" name="Picture 2">
            <a:extLst>
              <a:ext uri="{FF2B5EF4-FFF2-40B4-BE49-F238E27FC236}">
                <a16:creationId xmlns:a16="http://schemas.microsoft.com/office/drawing/2014/main" id="{BB436028-585C-3951-A75C-2DC58FF90F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839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845"/>
            <a:ext cx="10515600" cy="365126"/>
          </a:xfrm>
        </p:spPr>
        <p:txBody>
          <a:bodyPr>
            <a:noAutofit/>
          </a:bodyPr>
          <a:lstStyle/>
          <a:p>
            <a:r>
              <a:rPr lang="en-IN" sz="2400" b="1" dirty="0">
                <a:solidFill>
                  <a:srgbClr val="0070C0"/>
                </a:solidFill>
                <a:latin typeface="Times New Roman" panose="02020603050405020304" pitchFamily="18" charset="0"/>
                <a:cs typeface="Times New Roman" panose="02020603050405020304" pitchFamily="18" charset="0"/>
              </a:rPr>
              <a:t>FDP’s Attended</a:t>
            </a:r>
          </a:p>
        </p:txBody>
      </p:sp>
      <p:sp>
        <p:nvSpPr>
          <p:cNvPr id="4" name="Date Placeholder 3"/>
          <p:cNvSpPr>
            <a:spLocks noGrp="1"/>
          </p:cNvSpPr>
          <p:nvPr>
            <p:ph type="dt" sz="half" idx="10"/>
          </p:nvPr>
        </p:nvSpPr>
        <p:spPr>
          <a:xfrm>
            <a:off x="838200" y="6388860"/>
            <a:ext cx="2743200" cy="365125"/>
          </a:xfrm>
        </p:spPr>
        <p:txBody>
          <a:bodyPr/>
          <a:lstStyle/>
          <a:p>
            <a:fld id="{330C3CEA-E200-42C4-88EA-2CB7BA93E74D}" type="datetime1">
              <a:rPr lang="en-IN" smtClean="0"/>
              <a:t>04-11-2023</a:t>
            </a:fld>
            <a:endParaRPr lang="en-IN"/>
          </a:p>
        </p:txBody>
      </p:sp>
      <p:sp>
        <p:nvSpPr>
          <p:cNvPr id="5" name="Footer Placeholder 4"/>
          <p:cNvSpPr>
            <a:spLocks noGrp="1"/>
          </p:cNvSpPr>
          <p:nvPr>
            <p:ph type="ftr" sz="quarter" idx="11"/>
          </p:nvPr>
        </p:nvSpPr>
        <p:spPr>
          <a:xfrm>
            <a:off x="4038600" y="6388860"/>
            <a:ext cx="4114800" cy="365125"/>
          </a:xfrm>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p:cNvSpPr>
            <a:spLocks noGrp="1"/>
          </p:cNvSpPr>
          <p:nvPr>
            <p:ph type="sldNum" sz="quarter" idx="12"/>
          </p:nvPr>
        </p:nvSpPr>
        <p:spPr>
          <a:xfrm>
            <a:off x="8610600" y="6388860"/>
            <a:ext cx="2743200" cy="365125"/>
          </a:xfrm>
        </p:spPr>
        <p:txBody>
          <a:bodyPr/>
          <a:lstStyle/>
          <a:p>
            <a:fld id="{89F5B0BC-B57B-4F6B-AE1D-E1A34A799035}" type="slidenum">
              <a:rPr lang="en-IN" smtClean="0"/>
              <a:t>27</a:t>
            </a:fld>
            <a:endParaRPr lang="en-IN"/>
          </a:p>
        </p:txBody>
      </p:sp>
      <p:sp>
        <p:nvSpPr>
          <p:cNvPr id="7" name="TextBox 6">
            <a:extLst>
              <a:ext uri="{FF2B5EF4-FFF2-40B4-BE49-F238E27FC236}">
                <a16:creationId xmlns:a16="http://schemas.microsoft.com/office/drawing/2014/main" id="{CB921423-362B-E8AA-1166-1E33F3059DAC}"/>
              </a:ext>
            </a:extLst>
          </p:cNvPr>
          <p:cNvSpPr txBox="1"/>
          <p:nvPr/>
        </p:nvSpPr>
        <p:spPr>
          <a:xfrm>
            <a:off x="563613" y="1035322"/>
            <a:ext cx="8152598"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Total no. of FDP’s attended in the assessment period: </a:t>
            </a:r>
            <a:r>
              <a:rPr lang="en-IN" b="1" dirty="0">
                <a:latin typeface="Times New Roman" panose="02020603050405020304" pitchFamily="18" charset="0"/>
                <a:cs typeface="Times New Roman" panose="02020603050405020304" pitchFamily="18" charset="0"/>
              </a:rPr>
              <a:t>82</a:t>
            </a:r>
          </a:p>
        </p:txBody>
      </p:sp>
      <p:graphicFrame>
        <p:nvGraphicFramePr>
          <p:cNvPr id="9" name="Table 8">
            <a:extLst>
              <a:ext uri="{FF2B5EF4-FFF2-40B4-BE49-F238E27FC236}">
                <a16:creationId xmlns:a16="http://schemas.microsoft.com/office/drawing/2014/main" id="{FA2FB86D-28F2-D1D8-1214-A6730DD336B0}"/>
              </a:ext>
            </a:extLst>
          </p:cNvPr>
          <p:cNvGraphicFramePr>
            <a:graphicFrameLocks noGrp="1"/>
          </p:cNvGraphicFramePr>
          <p:nvPr>
            <p:extLst>
              <p:ext uri="{D42A27DB-BD31-4B8C-83A1-F6EECF244321}">
                <p14:modId xmlns:p14="http://schemas.microsoft.com/office/powerpoint/2010/main" val="3044871525"/>
              </p:ext>
            </p:extLst>
          </p:nvPr>
        </p:nvGraphicFramePr>
        <p:xfrm>
          <a:off x="563613" y="1659427"/>
          <a:ext cx="11064774" cy="4669728"/>
        </p:xfrm>
        <a:graphic>
          <a:graphicData uri="http://schemas.openxmlformats.org/drawingml/2006/table">
            <a:tbl>
              <a:tblPr firstRow="1" bandRow="1">
                <a:tableStyleId>{FABFCF23-3B69-468F-B69F-88F6DE6A72F2}</a:tableStyleId>
              </a:tblPr>
              <a:tblGrid>
                <a:gridCol w="2000185">
                  <a:extLst>
                    <a:ext uri="{9D8B030D-6E8A-4147-A177-3AD203B41FA5}">
                      <a16:colId xmlns:a16="http://schemas.microsoft.com/office/drawing/2014/main" val="2727601429"/>
                    </a:ext>
                  </a:extLst>
                </a:gridCol>
                <a:gridCol w="3538619">
                  <a:extLst>
                    <a:ext uri="{9D8B030D-6E8A-4147-A177-3AD203B41FA5}">
                      <a16:colId xmlns:a16="http://schemas.microsoft.com/office/drawing/2014/main" val="1613874846"/>
                    </a:ext>
                  </a:extLst>
                </a:gridCol>
                <a:gridCol w="3171517">
                  <a:extLst>
                    <a:ext uri="{9D8B030D-6E8A-4147-A177-3AD203B41FA5}">
                      <a16:colId xmlns:a16="http://schemas.microsoft.com/office/drawing/2014/main" val="2240135345"/>
                    </a:ext>
                  </a:extLst>
                </a:gridCol>
                <a:gridCol w="2354453">
                  <a:extLst>
                    <a:ext uri="{9D8B030D-6E8A-4147-A177-3AD203B41FA5}">
                      <a16:colId xmlns:a16="http://schemas.microsoft.com/office/drawing/2014/main" val="776510802"/>
                    </a:ext>
                  </a:extLst>
                </a:gridCol>
              </a:tblGrid>
              <a:tr h="624076">
                <a:tc>
                  <a:txBody>
                    <a:bodyPr/>
                    <a:lstStyle/>
                    <a:p>
                      <a:pPr algn="ctr"/>
                      <a:r>
                        <a:rPr lang="en-IN" dirty="0">
                          <a:latin typeface="Times New Roman" panose="02020603050405020304" pitchFamily="18" charset="0"/>
                          <a:cs typeface="Times New Roman" panose="02020603050405020304" pitchFamily="18" charset="0"/>
                        </a:rPr>
                        <a:t>Name of the Faculty</a:t>
                      </a:r>
                    </a:p>
                  </a:txBody>
                  <a:tcPr/>
                </a:tc>
                <a:tc>
                  <a:txBody>
                    <a:bodyPr/>
                    <a:lstStyle/>
                    <a:p>
                      <a:pPr algn="ctr"/>
                      <a:r>
                        <a:rPr lang="en-IN" dirty="0">
                          <a:latin typeface="Times New Roman" panose="02020603050405020304" pitchFamily="18" charset="0"/>
                          <a:cs typeface="Times New Roman" panose="02020603050405020304" pitchFamily="18" charset="0"/>
                        </a:rPr>
                        <a:t>Title of the Program</a:t>
                      </a:r>
                    </a:p>
                  </a:txBody>
                  <a:tcPr/>
                </a:tc>
                <a:tc>
                  <a:txBody>
                    <a:bodyPr/>
                    <a:lstStyle/>
                    <a:p>
                      <a:pPr algn="ctr"/>
                      <a:r>
                        <a:rPr lang="en-IN" dirty="0">
                          <a:latin typeface="Times New Roman" panose="02020603050405020304" pitchFamily="18" charset="0"/>
                          <a:cs typeface="Times New Roman" panose="02020603050405020304" pitchFamily="18" charset="0"/>
                        </a:rPr>
                        <a:t>Organized by</a:t>
                      </a:r>
                    </a:p>
                  </a:txBody>
                  <a:tcPr/>
                </a:tc>
                <a:tc>
                  <a:txBody>
                    <a:bodyPr/>
                    <a:lstStyle/>
                    <a:p>
                      <a:pPr algn="ctr"/>
                      <a:r>
                        <a:rPr lang="en-IN" dirty="0">
                          <a:latin typeface="Times New Roman" panose="02020603050405020304" pitchFamily="18" charset="0"/>
                          <a:cs typeface="Times New Roman" panose="02020603050405020304" pitchFamily="18" charset="0"/>
                        </a:rPr>
                        <a:t>Duration</a:t>
                      </a:r>
                    </a:p>
                  </a:txBody>
                  <a:tcPr/>
                </a:tc>
                <a:extLst>
                  <a:ext uri="{0D108BD9-81ED-4DB2-BD59-A6C34878D82A}">
                    <a16:rowId xmlns:a16="http://schemas.microsoft.com/office/drawing/2014/main" val="3855579357"/>
                  </a:ext>
                </a:extLst>
              </a:tr>
              <a:tr h="597697">
                <a:tc>
                  <a:txBody>
                    <a:bodyPr/>
                    <a:lstStyle/>
                    <a:p>
                      <a:pPr algn="ctr"/>
                      <a:r>
                        <a:rPr lang="en-IN" sz="1600" dirty="0">
                          <a:latin typeface="Times New Roman" panose="02020603050405020304" pitchFamily="18" charset="0"/>
                          <a:cs typeface="Times New Roman" panose="02020603050405020304" pitchFamily="18" charset="0"/>
                        </a:rPr>
                        <a:t>Prof. P.V. Sridevi</a:t>
                      </a:r>
                    </a:p>
                  </a:txBody>
                  <a:tcPr/>
                </a:tc>
                <a:tc>
                  <a:txBody>
                    <a:bodyPr/>
                    <a:lstStyle/>
                    <a:p>
                      <a:pPr algn="l"/>
                      <a:r>
                        <a:rPr lang="en-US" sz="1600" dirty="0">
                          <a:latin typeface="Times New Roman" panose="02020603050405020304" pitchFamily="18" charset="0"/>
                          <a:cs typeface="Times New Roman" panose="02020603050405020304" pitchFamily="18" charset="0"/>
                        </a:rPr>
                        <a:t>Design of Microwave and Antennas for Wireless Communications Applications</a:t>
                      </a:r>
                      <a:endParaRPr lang="en-IN" sz="1600" dirty="0">
                        <a:latin typeface="Times New Roman" panose="02020603050405020304" pitchFamily="18" charset="0"/>
                        <a:cs typeface="Times New Roman" panose="02020603050405020304" pitchFamily="18" charset="0"/>
                      </a:endParaRPr>
                    </a:p>
                  </a:txBody>
                  <a:tcPr/>
                </a:tc>
                <a:tc>
                  <a:txBody>
                    <a:bodyPr/>
                    <a:lstStyle/>
                    <a:p>
                      <a:pPr algn="l"/>
                      <a:r>
                        <a:rPr lang="en-IN" sz="1600" dirty="0">
                          <a:latin typeface="Times New Roman" panose="02020603050405020304" pitchFamily="18" charset="0"/>
                          <a:cs typeface="Times New Roman" panose="02020603050405020304" pitchFamily="18" charset="0"/>
                        </a:rPr>
                        <a:t>IIT Kharagpur </a:t>
                      </a:r>
                    </a:p>
                  </a:txBody>
                  <a:tcPr/>
                </a:tc>
                <a:tc>
                  <a:txBody>
                    <a:bodyPr/>
                    <a:lstStyle/>
                    <a:p>
                      <a:pPr algn="ctr"/>
                      <a:r>
                        <a:rPr lang="en-IN" sz="1600" dirty="0">
                          <a:latin typeface="Times New Roman" panose="02020603050405020304" pitchFamily="18" charset="0"/>
                          <a:cs typeface="Times New Roman" panose="02020603050405020304" pitchFamily="18" charset="0"/>
                        </a:rPr>
                        <a:t>21-08-2017 to 26-08-2017</a:t>
                      </a:r>
                    </a:p>
                  </a:txBody>
                  <a:tcPr/>
                </a:tc>
                <a:extLst>
                  <a:ext uri="{0D108BD9-81ED-4DB2-BD59-A6C34878D82A}">
                    <a16:rowId xmlns:a16="http://schemas.microsoft.com/office/drawing/2014/main" val="2905128748"/>
                  </a:ext>
                </a:extLst>
              </a:tr>
              <a:tr h="564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dirty="0">
                          <a:latin typeface="Times New Roman" panose="02020603050405020304" pitchFamily="18" charset="0"/>
                          <a:cs typeface="Times New Roman" panose="02020603050405020304" pitchFamily="18" charset="0"/>
                        </a:rPr>
                        <a:t>Prof. P.V. Sridevi</a:t>
                      </a:r>
                    </a:p>
                    <a:p>
                      <a:pPr algn="ctr"/>
                      <a:endParaRPr lang="en-IN" sz="1600" dirty="0">
                        <a:latin typeface="Times New Roman" panose="02020603050405020304" pitchFamily="18" charset="0"/>
                        <a:cs typeface="Times New Roman" panose="02020603050405020304" pitchFamily="18" charset="0"/>
                      </a:endParaRPr>
                    </a:p>
                  </a:txBody>
                  <a:tcPr/>
                </a:tc>
                <a:tc>
                  <a:txBody>
                    <a:bodyPr/>
                    <a:lstStyle/>
                    <a:p>
                      <a:pPr algn="l"/>
                      <a:r>
                        <a:rPr lang="en-IN" sz="1600" dirty="0">
                          <a:latin typeface="Times New Roman" panose="02020603050405020304" pitchFamily="18" charset="0"/>
                          <a:cs typeface="Times New Roman" panose="02020603050405020304" pitchFamily="18" charset="0"/>
                        </a:rPr>
                        <a:t>Digital Transformation for Organization</a:t>
                      </a:r>
                    </a:p>
                  </a:txBody>
                  <a:tcPr/>
                </a:tc>
                <a:tc>
                  <a:txBody>
                    <a:bodyPr/>
                    <a:lstStyle/>
                    <a:p>
                      <a:pPr algn="l"/>
                      <a:r>
                        <a:rPr lang="en-IN" sz="1600" dirty="0">
                          <a:latin typeface="Times New Roman" panose="02020603050405020304" pitchFamily="18" charset="0"/>
                          <a:cs typeface="Times New Roman" panose="02020603050405020304" pitchFamily="18" charset="0"/>
                        </a:rPr>
                        <a:t>National Productivity Council</a:t>
                      </a:r>
                    </a:p>
                  </a:txBody>
                  <a:tcPr/>
                </a:tc>
                <a:tc>
                  <a:txBody>
                    <a:bodyPr/>
                    <a:lstStyle/>
                    <a:p>
                      <a:pPr algn="ctr"/>
                      <a:r>
                        <a:rPr lang="en-IN" sz="1600" dirty="0">
                          <a:latin typeface="Times New Roman" panose="02020603050405020304" pitchFamily="18" charset="0"/>
                          <a:cs typeface="Times New Roman" panose="02020603050405020304" pitchFamily="18" charset="0"/>
                        </a:rPr>
                        <a:t>18-11-2019 to 22-11-2019</a:t>
                      </a:r>
                    </a:p>
                  </a:txBody>
                  <a:tcPr/>
                </a:tc>
                <a:extLst>
                  <a:ext uri="{0D108BD9-81ED-4DB2-BD59-A6C34878D82A}">
                    <a16:rowId xmlns:a16="http://schemas.microsoft.com/office/drawing/2014/main" val="2971186297"/>
                  </a:ext>
                </a:extLst>
              </a:tr>
              <a:tr h="564640">
                <a:tc>
                  <a:txBody>
                    <a:bodyPr/>
                    <a:lstStyle/>
                    <a:p>
                      <a:pPr algn="ctr"/>
                      <a:r>
                        <a:rPr lang="en-IN" sz="1600" dirty="0">
                          <a:latin typeface="Times New Roman" panose="02020603050405020304" pitchFamily="18" charset="0"/>
                          <a:cs typeface="Times New Roman" panose="02020603050405020304" pitchFamily="18" charset="0"/>
                        </a:rPr>
                        <a:t>Prof. P.V. Sridevi</a:t>
                      </a:r>
                    </a:p>
                  </a:txBody>
                  <a:tcPr/>
                </a:tc>
                <a:tc>
                  <a:txBody>
                    <a:bodyPr/>
                    <a:lstStyle/>
                    <a:p>
                      <a:pPr algn="l"/>
                      <a:r>
                        <a:rPr lang="en-IN" sz="1600" dirty="0">
                          <a:latin typeface="Times New Roman" panose="02020603050405020304" pitchFamily="18" charset="0"/>
                          <a:cs typeface="Times New Roman" panose="02020603050405020304" pitchFamily="18" charset="0"/>
                        </a:rPr>
                        <a:t>Model Learning Management System</a:t>
                      </a:r>
                    </a:p>
                  </a:txBody>
                  <a:tcPr/>
                </a:tc>
                <a:tc>
                  <a:txBody>
                    <a:bodyPr/>
                    <a:lstStyle/>
                    <a:p>
                      <a:pPr algn="l"/>
                      <a:r>
                        <a:rPr lang="en-IN" sz="1600" dirty="0">
                          <a:latin typeface="Times New Roman" panose="02020603050405020304" pitchFamily="18" charset="0"/>
                          <a:cs typeface="Times New Roman" panose="02020603050405020304" pitchFamily="18" charset="0"/>
                        </a:rPr>
                        <a:t>JNTUH College of Engineering, Sultanpur</a:t>
                      </a:r>
                    </a:p>
                  </a:txBody>
                  <a:tcPr/>
                </a:tc>
                <a:tc>
                  <a:txBody>
                    <a:bodyPr/>
                    <a:lstStyle/>
                    <a:p>
                      <a:pPr algn="ctr"/>
                      <a:r>
                        <a:rPr lang="en-IN" sz="1600" dirty="0">
                          <a:latin typeface="Times New Roman" panose="02020603050405020304" pitchFamily="18" charset="0"/>
                          <a:cs typeface="Times New Roman" panose="02020603050405020304" pitchFamily="18" charset="0"/>
                        </a:rPr>
                        <a:t>10-06-2020 to 15-06-2020</a:t>
                      </a:r>
                    </a:p>
                  </a:txBody>
                  <a:tcPr/>
                </a:tc>
                <a:extLst>
                  <a:ext uri="{0D108BD9-81ED-4DB2-BD59-A6C34878D82A}">
                    <a16:rowId xmlns:a16="http://schemas.microsoft.com/office/drawing/2014/main" val="715929904"/>
                  </a:ext>
                </a:extLst>
              </a:tr>
              <a:tr h="564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dirty="0">
                          <a:latin typeface="Times New Roman" panose="02020603050405020304" pitchFamily="18" charset="0"/>
                          <a:cs typeface="Times New Roman" panose="02020603050405020304" pitchFamily="18" charset="0"/>
                        </a:rPr>
                        <a:t>Prof. P.V. Sridevi</a:t>
                      </a:r>
                    </a:p>
                  </a:txBody>
                  <a:tcPr/>
                </a:tc>
                <a:tc>
                  <a:txBody>
                    <a:bodyPr/>
                    <a:lstStyle/>
                    <a:p>
                      <a:pPr algn="l"/>
                      <a:r>
                        <a:rPr lang="en-US" sz="1600" dirty="0">
                          <a:latin typeface="Times New Roman" panose="02020603050405020304" pitchFamily="18" charset="0"/>
                          <a:cs typeface="Times New Roman" panose="02020603050405020304" pitchFamily="18" charset="0"/>
                        </a:rPr>
                        <a:t>Design and Simulation of Miniature Antenna for IOT Applications</a:t>
                      </a:r>
                      <a:endParaRPr lang="en-IN" sz="1600" dirty="0">
                        <a:latin typeface="Times New Roman" panose="02020603050405020304" pitchFamily="18" charset="0"/>
                        <a:cs typeface="Times New Roman" panose="02020603050405020304" pitchFamily="18" charset="0"/>
                      </a:endParaRPr>
                    </a:p>
                  </a:txBody>
                  <a:tcPr/>
                </a:tc>
                <a:tc>
                  <a:txBody>
                    <a:bodyPr/>
                    <a:lstStyle/>
                    <a:p>
                      <a:pPr algn="l"/>
                      <a:r>
                        <a:rPr lang="en-IN" sz="1600" dirty="0">
                          <a:latin typeface="Times New Roman" panose="02020603050405020304" pitchFamily="18" charset="0"/>
                          <a:cs typeface="Times New Roman" panose="02020603050405020304" pitchFamily="18" charset="0"/>
                        </a:rPr>
                        <a:t>MVGR College of Engineering</a:t>
                      </a:r>
                    </a:p>
                  </a:txBody>
                  <a:tcPr/>
                </a:tc>
                <a:tc>
                  <a:txBody>
                    <a:bodyPr/>
                    <a:lstStyle/>
                    <a:p>
                      <a:pPr algn="ctr"/>
                      <a:r>
                        <a:rPr lang="en-IN" sz="1600" dirty="0">
                          <a:latin typeface="Times New Roman" panose="02020603050405020304" pitchFamily="18" charset="0"/>
                          <a:cs typeface="Times New Roman" panose="02020603050405020304" pitchFamily="18" charset="0"/>
                        </a:rPr>
                        <a:t>29-06-2020 to 04-07-2020</a:t>
                      </a:r>
                    </a:p>
                  </a:txBody>
                  <a:tcPr/>
                </a:tc>
                <a:extLst>
                  <a:ext uri="{0D108BD9-81ED-4DB2-BD59-A6C34878D82A}">
                    <a16:rowId xmlns:a16="http://schemas.microsoft.com/office/drawing/2014/main" val="2200091639"/>
                  </a:ext>
                </a:extLst>
              </a:tr>
              <a:tr h="536351">
                <a:tc>
                  <a:txBody>
                    <a:bodyPr/>
                    <a:lstStyle/>
                    <a:p>
                      <a:pPr algn="ctr"/>
                      <a:r>
                        <a:rPr lang="en-IN" sz="1600" dirty="0">
                          <a:latin typeface="Times New Roman" panose="02020603050405020304" pitchFamily="18" charset="0"/>
                          <a:cs typeface="Times New Roman" panose="02020603050405020304" pitchFamily="18" charset="0"/>
                        </a:rPr>
                        <a:t>Prof. M. Satya Anuradha</a:t>
                      </a:r>
                    </a:p>
                  </a:txBody>
                  <a:tcPr/>
                </a:tc>
                <a:tc>
                  <a:txBody>
                    <a:bodyPr/>
                    <a:lstStyle/>
                    <a:p>
                      <a:pPr algn="l"/>
                      <a:r>
                        <a:rPr lang="en-US" sz="1600" dirty="0">
                          <a:latin typeface="Times New Roman" panose="02020603050405020304" pitchFamily="18" charset="0"/>
                          <a:cs typeface="Times New Roman" panose="02020603050405020304" pitchFamily="18" charset="0"/>
                        </a:rPr>
                        <a:t>Outcome Based Education (OBE) and NBA Accreditation Process</a:t>
                      </a:r>
                      <a:endParaRPr lang="en-IN" sz="1600" dirty="0">
                        <a:latin typeface="Times New Roman" panose="02020603050405020304" pitchFamily="18" charset="0"/>
                        <a:cs typeface="Times New Roman" panose="02020603050405020304" pitchFamily="18" charset="0"/>
                      </a:endParaRPr>
                    </a:p>
                  </a:txBody>
                  <a:tcPr/>
                </a:tc>
                <a:tc>
                  <a:txBody>
                    <a:bodyPr/>
                    <a:lstStyle/>
                    <a:p>
                      <a:pPr algn="l"/>
                      <a:r>
                        <a:rPr lang="en-IN" sz="1600" dirty="0">
                          <a:latin typeface="Times New Roman" panose="02020603050405020304" pitchFamily="18" charset="0"/>
                          <a:cs typeface="Times New Roman" panose="02020603050405020304" pitchFamily="18" charset="0"/>
                        </a:rPr>
                        <a:t>BVICAM, New Delhi</a:t>
                      </a:r>
                    </a:p>
                  </a:txBody>
                  <a:tcPr/>
                </a:tc>
                <a:tc>
                  <a:txBody>
                    <a:bodyPr/>
                    <a:lstStyle/>
                    <a:p>
                      <a:pPr algn="ctr"/>
                      <a:r>
                        <a:rPr lang="en-IN" sz="1600" dirty="0">
                          <a:latin typeface="Times New Roman" panose="02020603050405020304" pitchFamily="18" charset="0"/>
                          <a:cs typeface="Times New Roman" panose="02020603050405020304" pitchFamily="18" charset="0"/>
                        </a:rPr>
                        <a:t>27-07-2020 to 31-07-2020</a:t>
                      </a:r>
                    </a:p>
                  </a:txBody>
                  <a:tcPr/>
                </a:tc>
                <a:extLst>
                  <a:ext uri="{0D108BD9-81ED-4DB2-BD59-A6C34878D82A}">
                    <a16:rowId xmlns:a16="http://schemas.microsoft.com/office/drawing/2014/main" val="191995240"/>
                  </a:ext>
                </a:extLst>
              </a:tr>
              <a:tr h="536351">
                <a:tc>
                  <a:txBody>
                    <a:bodyPr/>
                    <a:lstStyle/>
                    <a:p>
                      <a:pPr algn="ctr"/>
                      <a:r>
                        <a:rPr lang="en-IN" sz="1600" dirty="0" err="1">
                          <a:latin typeface="Times New Roman" panose="02020603050405020304" pitchFamily="18" charset="0"/>
                          <a:cs typeface="Times New Roman" panose="02020603050405020304" pitchFamily="18" charset="0"/>
                        </a:rPr>
                        <a:t>Dr.</a:t>
                      </a:r>
                      <a:r>
                        <a:rPr lang="en-IN" sz="1600" dirty="0">
                          <a:latin typeface="Times New Roman" panose="02020603050405020304" pitchFamily="18" charset="0"/>
                          <a:cs typeface="Times New Roman" panose="02020603050405020304" pitchFamily="18" charset="0"/>
                        </a:rPr>
                        <a:t> S. Aruna</a:t>
                      </a:r>
                    </a:p>
                  </a:txBody>
                  <a:tcPr/>
                </a:tc>
                <a:tc>
                  <a:txBody>
                    <a:bodyPr/>
                    <a:lstStyle/>
                    <a:p>
                      <a:pPr algn="l"/>
                      <a:r>
                        <a:rPr lang="en-IN" sz="1600" dirty="0">
                          <a:latin typeface="Times New Roman" panose="02020603050405020304" pitchFamily="18" charset="0"/>
                          <a:cs typeface="Times New Roman" panose="02020603050405020304" pitchFamily="18" charset="0"/>
                        </a:rPr>
                        <a:t>Internet of Things (IoT)</a:t>
                      </a:r>
                    </a:p>
                  </a:txBody>
                  <a:tcPr/>
                </a:tc>
                <a:tc>
                  <a:txBody>
                    <a:bodyPr/>
                    <a:lstStyle/>
                    <a:p>
                      <a:pPr algn="l"/>
                      <a:r>
                        <a:rPr lang="en-IN" sz="1600" dirty="0">
                          <a:latin typeface="Times New Roman" panose="02020603050405020304" pitchFamily="18" charset="0"/>
                          <a:cs typeface="Times New Roman" panose="02020603050405020304" pitchFamily="18" charset="0"/>
                        </a:rPr>
                        <a:t>IIIT Nagpur</a:t>
                      </a:r>
                    </a:p>
                  </a:txBody>
                  <a:tcPr/>
                </a:tc>
                <a:tc>
                  <a:txBody>
                    <a:bodyPr/>
                    <a:lstStyle/>
                    <a:p>
                      <a:pPr algn="ctr"/>
                      <a:r>
                        <a:rPr lang="en-IN" sz="1600" dirty="0">
                          <a:latin typeface="Times New Roman" panose="02020603050405020304" pitchFamily="18" charset="0"/>
                          <a:cs typeface="Times New Roman" panose="02020603050405020304" pitchFamily="18" charset="0"/>
                        </a:rPr>
                        <a:t>25-04-2020 to 29-04-2020</a:t>
                      </a:r>
                    </a:p>
                  </a:txBody>
                  <a:tcPr/>
                </a:tc>
                <a:extLst>
                  <a:ext uri="{0D108BD9-81ED-4DB2-BD59-A6C34878D82A}">
                    <a16:rowId xmlns:a16="http://schemas.microsoft.com/office/drawing/2014/main" val="2190157432"/>
                  </a:ext>
                </a:extLst>
              </a:tr>
              <a:tr h="5363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dirty="0" err="1">
                          <a:latin typeface="Times New Roman" panose="02020603050405020304" pitchFamily="18" charset="0"/>
                          <a:cs typeface="Times New Roman" panose="02020603050405020304" pitchFamily="18" charset="0"/>
                        </a:rPr>
                        <a:t>Dr.</a:t>
                      </a:r>
                      <a:r>
                        <a:rPr lang="en-IN" sz="1600" dirty="0">
                          <a:latin typeface="Times New Roman" panose="02020603050405020304" pitchFamily="18" charset="0"/>
                          <a:cs typeface="Times New Roman" panose="02020603050405020304" pitchFamily="18" charset="0"/>
                        </a:rPr>
                        <a:t> S. Aruna</a:t>
                      </a:r>
                    </a:p>
                    <a:p>
                      <a:pPr algn="ctr"/>
                      <a:endParaRPr lang="en-IN" sz="1600" dirty="0">
                        <a:latin typeface="Times New Roman" panose="02020603050405020304" pitchFamily="18" charset="0"/>
                        <a:cs typeface="Times New Roman" panose="02020603050405020304" pitchFamily="18" charset="0"/>
                      </a:endParaRPr>
                    </a:p>
                  </a:txBody>
                  <a:tcPr/>
                </a:tc>
                <a:tc>
                  <a:txBody>
                    <a:bodyPr/>
                    <a:lstStyle/>
                    <a:p>
                      <a:pPr algn="l"/>
                      <a:r>
                        <a:rPr lang="en-US" sz="1600" dirty="0">
                          <a:latin typeface="Times New Roman" panose="02020603050405020304" pitchFamily="18" charset="0"/>
                          <a:cs typeface="Times New Roman" panose="02020603050405020304" pitchFamily="18" charset="0"/>
                        </a:rPr>
                        <a:t>Pedagogy for effective use of ICT in Engineering Education</a:t>
                      </a:r>
                      <a:endParaRPr lang="en-IN" sz="1600" dirty="0">
                        <a:latin typeface="Times New Roman" panose="02020603050405020304" pitchFamily="18" charset="0"/>
                        <a:cs typeface="Times New Roman" panose="02020603050405020304" pitchFamily="18" charset="0"/>
                      </a:endParaRPr>
                    </a:p>
                  </a:txBody>
                  <a:tcPr/>
                </a:tc>
                <a:tc>
                  <a:txBody>
                    <a:bodyPr/>
                    <a:lstStyle/>
                    <a:p>
                      <a:pPr algn="l"/>
                      <a:r>
                        <a:rPr lang="en-IN" sz="1600" dirty="0" err="1">
                          <a:latin typeface="Times New Roman" panose="02020603050405020304" pitchFamily="18" charset="0"/>
                          <a:cs typeface="Times New Roman" panose="02020603050405020304" pitchFamily="18" charset="0"/>
                        </a:rPr>
                        <a:t>Dr.</a:t>
                      </a:r>
                      <a:r>
                        <a:rPr lang="en-IN" sz="1600" dirty="0">
                          <a:latin typeface="Times New Roman" panose="02020603050405020304" pitchFamily="18" charset="0"/>
                          <a:cs typeface="Times New Roman" panose="02020603050405020304" pitchFamily="18" charset="0"/>
                        </a:rPr>
                        <a:t> Ambedkar Institute of Technology</a:t>
                      </a:r>
                    </a:p>
                  </a:txBody>
                  <a:tcPr/>
                </a:tc>
                <a:tc>
                  <a:txBody>
                    <a:bodyPr/>
                    <a:lstStyle/>
                    <a:p>
                      <a:pPr algn="ctr"/>
                      <a:r>
                        <a:rPr lang="en-IN" sz="1600" dirty="0">
                          <a:latin typeface="Times New Roman" panose="02020603050405020304" pitchFamily="18" charset="0"/>
                          <a:cs typeface="Times New Roman" panose="02020603050405020304" pitchFamily="18" charset="0"/>
                        </a:rPr>
                        <a:t>23-11-2020 to 28-11-2020</a:t>
                      </a:r>
                    </a:p>
                  </a:txBody>
                  <a:tcPr/>
                </a:tc>
                <a:extLst>
                  <a:ext uri="{0D108BD9-81ED-4DB2-BD59-A6C34878D82A}">
                    <a16:rowId xmlns:a16="http://schemas.microsoft.com/office/drawing/2014/main" val="4211590908"/>
                  </a:ext>
                </a:extLst>
              </a:tr>
            </a:tbl>
          </a:graphicData>
        </a:graphic>
      </p:graphicFrame>
      <p:pic>
        <p:nvPicPr>
          <p:cNvPr id="10" name="Picture 2">
            <a:extLst>
              <a:ext uri="{FF2B5EF4-FFF2-40B4-BE49-F238E27FC236}">
                <a16:creationId xmlns:a16="http://schemas.microsoft.com/office/drawing/2014/main" id="{6706E93F-186E-D3BD-24D0-929AC50483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599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28</a:t>
            </a:fld>
            <a:endParaRPr lang="en-IN"/>
          </a:p>
        </p:txBody>
      </p:sp>
      <p:grpSp>
        <p:nvGrpSpPr>
          <p:cNvPr id="8" name="Group 7">
            <a:extLst>
              <a:ext uri="{FF2B5EF4-FFF2-40B4-BE49-F238E27FC236}">
                <a16:creationId xmlns:a16="http://schemas.microsoft.com/office/drawing/2014/main" id="{CB7CCA02-EF61-E63E-B5EA-C88EEE60E72B}"/>
              </a:ext>
            </a:extLst>
          </p:cNvPr>
          <p:cNvGrpSpPr/>
          <p:nvPr/>
        </p:nvGrpSpPr>
        <p:grpSpPr>
          <a:xfrm>
            <a:off x="838200" y="1187926"/>
            <a:ext cx="10621211" cy="4914636"/>
            <a:chOff x="2032000" y="610265"/>
            <a:chExt cx="8128000" cy="4914636"/>
          </a:xfrm>
        </p:grpSpPr>
        <p:graphicFrame>
          <p:nvGraphicFramePr>
            <p:cNvPr id="3" name="Diagram 2">
              <a:extLst>
                <a:ext uri="{FF2B5EF4-FFF2-40B4-BE49-F238E27FC236}">
                  <a16:creationId xmlns:a16="http://schemas.microsoft.com/office/drawing/2014/main" id="{9F2A1B77-D7F9-1929-F47E-2416D9B0F51A}"/>
                </a:ext>
              </a:extLst>
            </p:cNvPr>
            <p:cNvGraphicFramePr/>
            <p:nvPr/>
          </p:nvGraphicFramePr>
          <p:xfrm>
            <a:off x="2032000" y="610265"/>
            <a:ext cx="8128000" cy="2918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C825593D-B9C8-2018-60EC-201C220D4E80}"/>
                </a:ext>
              </a:extLst>
            </p:cNvPr>
            <p:cNvGraphicFramePr/>
            <p:nvPr/>
          </p:nvGraphicFramePr>
          <p:xfrm>
            <a:off x="2032000" y="3620231"/>
            <a:ext cx="8128000" cy="19046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9" name="TextBox 8">
            <a:extLst>
              <a:ext uri="{FF2B5EF4-FFF2-40B4-BE49-F238E27FC236}">
                <a16:creationId xmlns:a16="http://schemas.microsoft.com/office/drawing/2014/main" id="{C7CEE385-CD11-3497-C09A-96260D2DC0D8}"/>
              </a:ext>
            </a:extLst>
          </p:cNvPr>
          <p:cNvSpPr txBox="1"/>
          <p:nvPr/>
        </p:nvSpPr>
        <p:spPr>
          <a:xfrm>
            <a:off x="520566" y="410919"/>
            <a:ext cx="10515600" cy="523220"/>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Faculty Centric Policies &amp; Utilization</a:t>
            </a:r>
            <a:endParaRPr lang="en-IN" sz="2800" dirty="0">
              <a:solidFill>
                <a:srgbClr val="0070C0"/>
              </a:solidFill>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8C14C2D8-04D5-8AF6-6D6F-722F976147A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0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747" y="184161"/>
            <a:ext cx="5124493"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CURRICULAR ASPECTS</a:t>
            </a:r>
          </a:p>
        </p:txBody>
      </p:sp>
      <p:sp>
        <p:nvSpPr>
          <p:cNvPr id="4" name="TextBox 3"/>
          <p:cNvSpPr txBox="1"/>
          <p:nvPr/>
        </p:nvSpPr>
        <p:spPr>
          <a:xfrm>
            <a:off x="777522" y="805440"/>
            <a:ext cx="11487806" cy="707886"/>
          </a:xfrm>
          <a:prstGeom prst="rect">
            <a:avLst/>
          </a:prstGeom>
          <a:noFill/>
        </p:spPr>
        <p:txBody>
          <a:bodyPr wrap="square" rtlCol="0">
            <a:spAutoFit/>
          </a:bodyPr>
          <a:lstStyle/>
          <a:p>
            <a:r>
              <a:rPr lang="en-IN" sz="2000" b="1" dirty="0">
                <a:latin typeface="Times New Roman" panose="02020603050405020304" pitchFamily="18" charset="0"/>
                <a:cs typeface="Times New Roman" panose="02020603050405020304" pitchFamily="18" charset="0"/>
              </a:rPr>
              <a:t>Programmes offered - </a:t>
            </a:r>
            <a:r>
              <a:rPr lang="en-US" sz="2000" b="1" dirty="0">
                <a:effectLst/>
                <a:latin typeface="Times New Roman" panose="02020603050405020304" pitchFamily="18" charset="0"/>
                <a:ea typeface="Arial MT"/>
                <a:cs typeface="Times New Roman" panose="02020603050405020304" pitchFamily="18" charset="0"/>
              </a:rPr>
              <a:t>CBCS/AICTE/APSCHE/OBE</a:t>
            </a:r>
            <a:r>
              <a:rPr lang="en-US" sz="2000" b="1" spc="-15" dirty="0">
                <a:effectLst/>
                <a:latin typeface="Times New Roman" panose="02020603050405020304" pitchFamily="18" charset="0"/>
                <a:ea typeface="Arial MT"/>
                <a:cs typeface="Times New Roman" panose="02020603050405020304" pitchFamily="18" charset="0"/>
              </a:rPr>
              <a:t> </a:t>
            </a:r>
            <a:r>
              <a:rPr lang="en-US" sz="2000" b="1" dirty="0">
                <a:effectLst/>
                <a:latin typeface="Times New Roman" panose="02020603050405020304" pitchFamily="18" charset="0"/>
                <a:ea typeface="Arial MT"/>
                <a:cs typeface="Times New Roman" panose="02020603050405020304" pitchFamily="18" charset="0"/>
              </a:rPr>
              <a:t>Scheme:</a:t>
            </a:r>
            <a:endParaRPr lang="en-IN" sz="2000" dirty="0">
              <a:effectLst/>
              <a:latin typeface="Times New Roman" panose="02020603050405020304" pitchFamily="18" charset="0"/>
              <a:ea typeface="Arial MT"/>
              <a:cs typeface="Times New Roman" panose="02020603050405020304" pitchFamily="18" charset="0"/>
            </a:endParaRPr>
          </a:p>
          <a:p>
            <a:pPr marL="457200" indent="-457200">
              <a:buFont typeface="Courier New" panose="02070309020205020404" pitchFamily="49" charset="0"/>
              <a:buChar char="o"/>
            </a:pPr>
            <a:endParaRPr lang="en-IN" sz="2000" b="1" dirty="0">
              <a:latin typeface="Times New Roman" panose="02020603050405020304" pitchFamily="18" charset="0"/>
              <a:cs typeface="Times New Roman" panose="02020603050405020304" pitchFamily="18" charset="0"/>
            </a:endParaRPr>
          </a:p>
        </p:txBody>
      </p:sp>
      <p:graphicFrame>
        <p:nvGraphicFramePr>
          <p:cNvPr id="2" name="Table 1"/>
          <p:cNvGraphicFramePr/>
          <p:nvPr>
            <p:extLst>
              <p:ext uri="{D42A27DB-BD31-4B8C-83A1-F6EECF244321}">
                <p14:modId xmlns:p14="http://schemas.microsoft.com/office/powerpoint/2010/main" val="361880005"/>
              </p:ext>
            </p:extLst>
          </p:nvPr>
        </p:nvGraphicFramePr>
        <p:xfrm>
          <a:off x="152942" y="1288280"/>
          <a:ext cx="11487808" cy="5014436"/>
        </p:xfrm>
        <a:graphic>
          <a:graphicData uri="http://schemas.openxmlformats.org/drawingml/2006/table">
            <a:tbl>
              <a:tblPr firstCol="1">
                <a:tableStyleId>{7DF18680-E054-41AD-8BC1-D1AEF772440D}</a:tableStyleId>
              </a:tblPr>
              <a:tblGrid>
                <a:gridCol w="1703702">
                  <a:extLst>
                    <a:ext uri="{9D8B030D-6E8A-4147-A177-3AD203B41FA5}">
                      <a16:colId xmlns:a16="http://schemas.microsoft.com/office/drawing/2014/main" val="20000"/>
                    </a:ext>
                  </a:extLst>
                </a:gridCol>
                <a:gridCol w="3321884">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2175310">
                  <a:extLst>
                    <a:ext uri="{9D8B030D-6E8A-4147-A177-3AD203B41FA5}">
                      <a16:colId xmlns:a16="http://schemas.microsoft.com/office/drawing/2014/main" val="20004"/>
                    </a:ext>
                  </a:extLst>
                </a:gridCol>
                <a:gridCol w="2640992">
                  <a:extLst>
                    <a:ext uri="{9D8B030D-6E8A-4147-A177-3AD203B41FA5}">
                      <a16:colId xmlns:a16="http://schemas.microsoft.com/office/drawing/2014/main" val="20005"/>
                    </a:ext>
                  </a:extLst>
                </a:gridCol>
              </a:tblGrid>
              <a:tr h="148747">
                <a:tc gridSpan="5">
                  <a:txBody>
                    <a:bodyPr/>
                    <a:lstStyle/>
                    <a:p>
                      <a:pPr indent="0" algn="ctr">
                        <a:buNone/>
                      </a:pPr>
                      <a:r>
                        <a:rPr lang="en-US" sz="1600" dirty="0">
                          <a:latin typeface="Times New Roman" panose="02020603050405020304" pitchFamily="18" charset="0"/>
                          <a:cs typeface="Times New Roman" panose="02020603050405020304" pitchFamily="18" charset="0"/>
                        </a:rPr>
                        <a:t>Number of all Programmes offered by the institution during the last five years</a:t>
                      </a:r>
                      <a:r>
                        <a:rPr lang="en-US" sz="1200" dirty="0">
                          <a:latin typeface="Times New Roman" panose="02020603050405020304" pitchFamily="18" charset="0"/>
                          <a:cs typeface="Times New Roman" panose="02020603050405020304" pitchFamily="18" charset="0"/>
                        </a:rPr>
                        <a:t>.</a:t>
                      </a:r>
                    </a:p>
                  </a:txBody>
                  <a:tcPr marL="12700" marR="12700" marT="12700" anchor="b"/>
                </a:tc>
                <a:tc hMerge="1">
                  <a:txBody>
                    <a:bodyPr/>
                    <a:lstStyle/>
                    <a:p>
                      <a:pPr indent="0" algn="ctr">
                        <a:buNone/>
                      </a:pPr>
                      <a:endParaRPr lang="en-US" sz="1200" dirty="0"/>
                    </a:p>
                  </a:txBody>
                  <a:tcPr marL="12700" marR="12700" marT="12700" anchor="b"/>
                </a:tc>
                <a:tc hMerge="1">
                  <a:txBody>
                    <a:bodyPr/>
                    <a:lstStyle/>
                    <a:p>
                      <a:pPr indent="0" algn="ctr">
                        <a:buNone/>
                      </a:pPr>
                      <a:endParaRPr lang="en-US" sz="1200" dirty="0"/>
                    </a:p>
                  </a:txBody>
                  <a:tcPr marL="12700" marR="12700" marT="12700" anchor="b"/>
                </a:tc>
                <a:tc hMerge="1">
                  <a:txBody>
                    <a:bodyPr/>
                    <a:lstStyle/>
                    <a:p>
                      <a:pPr indent="0" algn="ctr">
                        <a:buNone/>
                      </a:pPr>
                      <a:endParaRPr lang="en-US" sz="1200" dirty="0"/>
                    </a:p>
                  </a:txBody>
                  <a:tcPr marL="12700" marR="12700" marT="12700" anchor="b"/>
                </a:tc>
                <a:tc hMerge="1">
                  <a:txBody>
                    <a:bodyPr/>
                    <a:lstStyle/>
                    <a:p>
                      <a:pPr indent="0" algn="ctr">
                        <a:buNone/>
                      </a:pPr>
                      <a:endParaRPr lang="en-US" sz="1200" dirty="0"/>
                    </a:p>
                  </a:txBody>
                  <a:tcPr marL="12700" marR="12700" marT="12700" anchor="b"/>
                </a:tc>
                <a:extLst>
                  <a:ext uri="{0D108BD9-81ED-4DB2-BD59-A6C34878D82A}">
                    <a16:rowId xmlns:a16="http://schemas.microsoft.com/office/drawing/2014/main" val="10000"/>
                  </a:ext>
                </a:extLst>
              </a:tr>
              <a:tr h="1109692">
                <a:tc>
                  <a:txBody>
                    <a:bodyPr/>
                    <a:lstStyle/>
                    <a:p>
                      <a:pPr indent="0" algn="ctr">
                        <a:buNone/>
                      </a:pPr>
                      <a:r>
                        <a:rPr lang="en-US" sz="1600" dirty="0" err="1">
                          <a:latin typeface="Times New Roman" panose="02020603050405020304" pitchFamily="18" charset="0"/>
                          <a:cs typeface="Times New Roman" panose="02020603050405020304" pitchFamily="18" charset="0"/>
                        </a:rPr>
                        <a:t>Programme</a:t>
                      </a:r>
                      <a:r>
                        <a:rPr lang="en-US" sz="1600" dirty="0">
                          <a:latin typeface="Times New Roman" panose="02020603050405020304" pitchFamily="18" charset="0"/>
                          <a:cs typeface="Times New Roman" panose="02020603050405020304" pitchFamily="18" charset="0"/>
                        </a:rPr>
                        <a:t> </a:t>
                      </a:r>
                    </a:p>
                    <a:p>
                      <a:pPr indent="0" algn="ctr">
                        <a:buNone/>
                      </a:pPr>
                      <a:r>
                        <a:rPr lang="en-US" sz="1600" dirty="0">
                          <a:latin typeface="Times New Roman" panose="02020603050405020304" pitchFamily="18" charset="0"/>
                          <a:cs typeface="Times New Roman" panose="02020603050405020304" pitchFamily="18" charset="0"/>
                        </a:rPr>
                        <a:t>Code </a:t>
                      </a:r>
                    </a:p>
                  </a:txBody>
                  <a:tcPr marL="12700" marR="12700" marT="12700" anchor="ctr"/>
                </a:tc>
                <a:tc>
                  <a:txBody>
                    <a:bodyPr/>
                    <a:lstStyle/>
                    <a:p>
                      <a:pPr indent="0" algn="ctr">
                        <a:buNone/>
                      </a:pPr>
                      <a:r>
                        <a:rPr lang="en-US" sz="1600" b="1" dirty="0" err="1">
                          <a:latin typeface="Times New Roman" panose="02020603050405020304" pitchFamily="18" charset="0"/>
                          <a:cs typeface="Times New Roman" panose="02020603050405020304" pitchFamily="18" charset="0"/>
                        </a:rPr>
                        <a:t>Programme</a:t>
                      </a:r>
                      <a:r>
                        <a:rPr lang="en-US" sz="1600" b="1" dirty="0">
                          <a:latin typeface="Times New Roman" panose="02020603050405020304" pitchFamily="18" charset="0"/>
                          <a:cs typeface="Times New Roman" panose="02020603050405020304" pitchFamily="18" charset="0"/>
                        </a:rPr>
                        <a:t> name </a:t>
                      </a:r>
                    </a:p>
                  </a:txBody>
                  <a:tcPr marL="12700" marR="12700" marT="12700" anchor="ctr"/>
                </a:tc>
                <a:tc>
                  <a:txBody>
                    <a:bodyPr/>
                    <a:lstStyle/>
                    <a:p>
                      <a:pPr indent="0" algn="ctr">
                        <a:buNone/>
                      </a:pPr>
                      <a:r>
                        <a:rPr lang="en-US" sz="1600" b="1" dirty="0">
                          <a:latin typeface="Times New Roman" panose="02020603050405020304" pitchFamily="18" charset="0"/>
                          <a:cs typeface="Times New Roman" panose="02020603050405020304" pitchFamily="18" charset="0"/>
                        </a:rPr>
                        <a:t>Year of Introduction</a:t>
                      </a:r>
                    </a:p>
                  </a:txBody>
                  <a:tcPr marL="12700" marR="12700" marT="12700" anchor="ctr"/>
                </a:tc>
                <a:tc>
                  <a:txBody>
                    <a:bodyPr/>
                    <a:lstStyle/>
                    <a:p>
                      <a:pPr marL="51435" marR="36195" indent="-1270" algn="ctr">
                        <a:lnSpc>
                          <a:spcPct val="103000"/>
                        </a:lnSpc>
                        <a:spcBef>
                          <a:spcPts val="985"/>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Status</a:t>
                      </a:r>
                      <a:r>
                        <a:rPr lang="en-US" sz="1600" b="1" spc="1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600" b="1"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implementation</a:t>
                      </a:r>
                      <a:r>
                        <a:rPr lang="en-US" sz="1600" b="1" spc="4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600" b="1"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CBCS/Elective course</a:t>
                      </a:r>
                      <a:r>
                        <a:rPr lang="en-US" sz="1600" b="1" spc="-39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system</a:t>
                      </a:r>
                      <a:r>
                        <a:rPr lang="en-US" sz="1600" b="1" spc="-5"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(Yes/No)</a:t>
                      </a:r>
                      <a:endParaRPr lang="en-IN"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0" algn="ctr">
                        <a:buNone/>
                      </a:pPr>
                      <a:r>
                        <a:rPr lang="en-US" sz="1600" b="1" dirty="0">
                          <a:latin typeface="Times New Roman" panose="02020603050405020304" pitchFamily="18" charset="0"/>
                          <a:cs typeface="Times New Roman" panose="02020603050405020304" pitchFamily="18" charset="0"/>
                        </a:rPr>
                        <a:t>Year of revision</a:t>
                      </a:r>
                    </a:p>
                    <a:p>
                      <a:pPr indent="0" algn="ctr">
                        <a:buNone/>
                      </a:pPr>
                      <a:r>
                        <a:rPr lang="en-US" sz="1600" b="1" dirty="0">
                          <a:latin typeface="Times New Roman" panose="02020603050405020304" pitchFamily="18" charset="0"/>
                          <a:cs typeface="Times New Roman" panose="02020603050405020304" pitchFamily="18" charset="0"/>
                        </a:rPr>
                        <a:t> (if any)</a:t>
                      </a:r>
                    </a:p>
                  </a:txBody>
                  <a:tcPr marL="12700" marR="12700" marT="12700" anchor="ctr"/>
                </a:tc>
                <a:extLst>
                  <a:ext uri="{0D108BD9-81ED-4DB2-BD59-A6C34878D82A}">
                    <a16:rowId xmlns:a16="http://schemas.microsoft.com/office/drawing/2014/main" val="10002"/>
                  </a:ext>
                </a:extLst>
              </a:tr>
              <a:tr h="504751">
                <a:tc>
                  <a:txBody>
                    <a:bodyPr/>
                    <a:lstStyle/>
                    <a:p>
                      <a:pPr indent="0" algn="ctr">
                        <a:buNone/>
                      </a:pPr>
                      <a:r>
                        <a:rPr lang="en-US" sz="1400" dirty="0">
                          <a:latin typeface="Times New Roman" panose="02020603050405020304" pitchFamily="18" charset="0"/>
                          <a:cs typeface="Times New Roman" panose="02020603050405020304" pitchFamily="18" charset="0"/>
                        </a:rPr>
                        <a:t>3-1-12</a:t>
                      </a:r>
                    </a:p>
                  </a:txBody>
                  <a:tcPr marL="12700" marR="12700" marT="12700" anchor="ctr"/>
                </a:tc>
                <a:tc>
                  <a:txBody>
                    <a:bodyPr/>
                    <a:lstStyle/>
                    <a:p>
                      <a:pPr indent="0">
                        <a:buNone/>
                      </a:pPr>
                      <a:r>
                        <a:rPr lang="en-US" sz="1400" b="1" dirty="0">
                          <a:latin typeface="Times New Roman" panose="02020603050405020304" pitchFamily="18" charset="0"/>
                          <a:cs typeface="Times New Roman" panose="02020603050405020304" pitchFamily="18" charset="0"/>
                        </a:rPr>
                        <a:t>B.Tech – Electronics &amp; Communication </a:t>
                      </a:r>
                    </a:p>
                    <a:p>
                      <a:pPr indent="0">
                        <a:buNone/>
                      </a:pPr>
                      <a:r>
                        <a:rPr lang="en-US" sz="1400" b="1" dirty="0">
                          <a:latin typeface="Times New Roman" panose="02020603050405020304" pitchFamily="18" charset="0"/>
                          <a:cs typeface="Times New Roman" panose="02020603050405020304" pitchFamily="18" charset="0"/>
                        </a:rPr>
                        <a:t>                Engineering </a:t>
                      </a:r>
                    </a:p>
                  </a:txBody>
                  <a:tcPr marL="12700" marR="12700" marT="12700" anchor="b"/>
                </a:tc>
                <a:tc>
                  <a:txBody>
                    <a:bodyPr/>
                    <a:lstStyle/>
                    <a:p>
                      <a:pPr indent="0" algn="ctr">
                        <a:buNone/>
                      </a:pPr>
                      <a:r>
                        <a:rPr lang="en-US" sz="1400" b="1" dirty="0">
                          <a:latin typeface="Times New Roman" panose="02020603050405020304" pitchFamily="18" charset="0"/>
                          <a:cs typeface="Times New Roman" panose="02020603050405020304" pitchFamily="18" charset="0"/>
                        </a:rPr>
                        <a:t>1972</a:t>
                      </a:r>
                    </a:p>
                  </a:txBody>
                  <a:tcPr marL="12700" marR="12700" marT="12700" anchor="ctr"/>
                </a:tc>
                <a:tc>
                  <a:txBody>
                    <a:bodyPr/>
                    <a:lstStyle/>
                    <a:p>
                      <a:pPr algn="l"/>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spcBef>
                          <a:spcPts val="35"/>
                        </a:spcBef>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6830" marR="24765" algn="ctr">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0" algn="ctr">
                        <a:buNone/>
                      </a:pPr>
                      <a:r>
                        <a:rPr lang="en-US" sz="1400" b="1" dirty="0">
                          <a:latin typeface="Times New Roman" panose="02020603050405020304" pitchFamily="18" charset="0"/>
                          <a:cs typeface="Times New Roman" panose="02020603050405020304" pitchFamily="18" charset="0"/>
                        </a:rPr>
                        <a:t>2019-20 – 10% </a:t>
                      </a:r>
                    </a:p>
                    <a:p>
                      <a:pPr indent="0" algn="ctr">
                        <a:buNone/>
                      </a:pPr>
                      <a:r>
                        <a:rPr lang="en-US" sz="1400" b="1" dirty="0">
                          <a:latin typeface="Times New Roman" panose="02020603050405020304" pitchFamily="18" charset="0"/>
                          <a:cs typeface="Times New Roman" panose="02020603050405020304" pitchFamily="18" charset="0"/>
                        </a:rPr>
                        <a:t>2020-21 – 10%</a:t>
                      </a:r>
                    </a:p>
                    <a:p>
                      <a:pPr indent="0" algn="ctr">
                        <a:buNone/>
                      </a:pPr>
                      <a:r>
                        <a:rPr lang="en-US" sz="1400" b="1" dirty="0">
                          <a:latin typeface="Times New Roman" panose="02020603050405020304" pitchFamily="18" charset="0"/>
                          <a:cs typeface="Times New Roman" panose="02020603050405020304" pitchFamily="18" charset="0"/>
                        </a:rPr>
                        <a:t>2021-22 – 5%</a:t>
                      </a:r>
                    </a:p>
                    <a:p>
                      <a:pPr indent="0" algn="ctr">
                        <a:buNone/>
                      </a:pPr>
                      <a:r>
                        <a:rPr lang="en-US" sz="1400" b="1" dirty="0">
                          <a:latin typeface="Times New Roman" panose="02020603050405020304" pitchFamily="18" charset="0"/>
                          <a:cs typeface="Times New Roman" panose="02020603050405020304" pitchFamily="18" charset="0"/>
                        </a:rPr>
                        <a:t>2022-23 – 20%</a:t>
                      </a:r>
                    </a:p>
                  </a:txBody>
                  <a:tcPr marL="12700" marR="12700" marT="12700" anchor="b"/>
                </a:tc>
                <a:extLst>
                  <a:ext uri="{0D108BD9-81ED-4DB2-BD59-A6C34878D82A}">
                    <a16:rowId xmlns:a16="http://schemas.microsoft.com/office/drawing/2014/main" val="10004"/>
                  </a:ext>
                </a:extLst>
              </a:tr>
              <a:tr h="712404">
                <a:tc>
                  <a:txBody>
                    <a:bodyPr/>
                    <a:lstStyle/>
                    <a:p>
                      <a:pPr indent="0" algn="ctr">
                        <a:buNone/>
                      </a:pPr>
                      <a:r>
                        <a:rPr lang="en-US" sz="1400" dirty="0">
                          <a:latin typeface="Times New Roman" panose="02020603050405020304" pitchFamily="18" charset="0"/>
                          <a:cs typeface="Times New Roman" panose="02020603050405020304" pitchFamily="18" charset="0"/>
                        </a:rPr>
                        <a:t>3-5-07</a:t>
                      </a:r>
                    </a:p>
                  </a:txBody>
                  <a:tcPr marL="12700" marR="12700" marT="12700" anchor="ctr"/>
                </a:tc>
                <a:tc>
                  <a:txBody>
                    <a:bodyPr/>
                    <a:lstStyle/>
                    <a:p>
                      <a:pPr indent="0">
                        <a:buNone/>
                      </a:pPr>
                      <a:endParaRPr lang="en-US" sz="1400" b="1" dirty="0">
                        <a:latin typeface="Times New Roman" panose="02020603050405020304" pitchFamily="18" charset="0"/>
                        <a:cs typeface="Times New Roman" panose="02020603050405020304" pitchFamily="18" charset="0"/>
                      </a:endParaRPr>
                    </a:p>
                    <a:p>
                      <a:pPr indent="0">
                        <a:buNone/>
                      </a:pPr>
                      <a:r>
                        <a:rPr lang="en-US" sz="1400" b="1" dirty="0">
                          <a:latin typeface="Times New Roman" panose="02020603050405020304" pitchFamily="18" charset="0"/>
                          <a:cs typeface="Times New Roman" panose="02020603050405020304" pitchFamily="18" charset="0"/>
                        </a:rPr>
                        <a:t>B.Tech + M.Tech  - Electronics &amp;   </a:t>
                      </a:r>
                    </a:p>
                    <a:p>
                      <a:pPr indent="0">
                        <a:buNone/>
                      </a:pPr>
                      <a:r>
                        <a:rPr lang="en-US" sz="1400" b="1" dirty="0">
                          <a:latin typeface="Times New Roman" panose="02020603050405020304" pitchFamily="18" charset="0"/>
                          <a:cs typeface="Times New Roman" panose="02020603050405020304" pitchFamily="18" charset="0"/>
                        </a:rPr>
                        <a:t>                    Communication Engineering </a:t>
                      </a:r>
                    </a:p>
                    <a:p>
                      <a:pPr indent="0">
                        <a:buNone/>
                      </a:pPr>
                      <a:endParaRPr lang="en-US" sz="1400" b="1" dirty="0">
                        <a:latin typeface="Times New Roman" panose="02020603050405020304" pitchFamily="18" charset="0"/>
                        <a:cs typeface="Times New Roman" panose="02020603050405020304" pitchFamily="18" charset="0"/>
                      </a:endParaRPr>
                    </a:p>
                  </a:txBody>
                  <a:tcPr marL="12700" marR="12700" marT="12700" anchor="b"/>
                </a:tc>
                <a:tc>
                  <a:txBody>
                    <a:bodyPr/>
                    <a:lstStyle/>
                    <a:p>
                      <a:pPr indent="0" algn="ctr">
                        <a:buNone/>
                      </a:pPr>
                      <a:r>
                        <a:rPr lang="en-US" sz="1400" b="1" dirty="0">
                          <a:latin typeface="Times New Roman" panose="02020603050405020304" pitchFamily="18" charset="0"/>
                          <a:cs typeface="Times New Roman" panose="02020603050405020304" pitchFamily="18" charset="0"/>
                        </a:rPr>
                        <a:t>2010</a:t>
                      </a:r>
                    </a:p>
                  </a:txBody>
                  <a:tcPr marL="12700" marR="12700" marT="12700" anchor="ctr"/>
                </a:tc>
                <a:tc>
                  <a:txBody>
                    <a:bodyPr/>
                    <a:lstStyle/>
                    <a:p>
                      <a:pPr marL="36830" marR="24765"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6830" marR="24765"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6830" marR="24765"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0" algn="ctr">
                        <a:buNone/>
                      </a:pPr>
                      <a:r>
                        <a:rPr lang="en-US" sz="1400" b="1" dirty="0">
                          <a:latin typeface="Times New Roman" panose="02020603050405020304" pitchFamily="18" charset="0"/>
                          <a:cs typeface="Times New Roman" panose="02020603050405020304" pitchFamily="18" charset="0"/>
                        </a:rPr>
                        <a:t>2019-20 – 10% </a:t>
                      </a:r>
                    </a:p>
                    <a:p>
                      <a:pPr indent="0" algn="ctr">
                        <a:buNone/>
                      </a:pPr>
                      <a:r>
                        <a:rPr lang="en-US" sz="1400" b="1" dirty="0">
                          <a:latin typeface="Times New Roman" panose="02020603050405020304" pitchFamily="18" charset="0"/>
                          <a:cs typeface="Times New Roman" panose="02020603050405020304" pitchFamily="18" charset="0"/>
                        </a:rPr>
                        <a:t>2020-21 – 10%</a:t>
                      </a:r>
                    </a:p>
                    <a:p>
                      <a:pPr indent="0" algn="ctr">
                        <a:buNone/>
                      </a:pPr>
                      <a:r>
                        <a:rPr lang="en-US" sz="1400" b="1" dirty="0">
                          <a:latin typeface="Times New Roman" panose="02020603050405020304" pitchFamily="18" charset="0"/>
                          <a:cs typeface="Times New Roman" panose="02020603050405020304" pitchFamily="18" charset="0"/>
                        </a:rPr>
                        <a:t>2021-22 – 5%</a:t>
                      </a:r>
                    </a:p>
                    <a:p>
                      <a:pPr indent="0" algn="ctr">
                        <a:buNone/>
                      </a:pPr>
                      <a:r>
                        <a:rPr lang="en-US" sz="1400" b="1" dirty="0">
                          <a:latin typeface="Times New Roman" panose="02020603050405020304" pitchFamily="18" charset="0"/>
                          <a:cs typeface="Times New Roman" panose="02020603050405020304" pitchFamily="18" charset="0"/>
                        </a:rPr>
                        <a:t>2022-23 – 20%</a:t>
                      </a:r>
                    </a:p>
                  </a:txBody>
                  <a:tcPr marL="12700" marR="12700" marT="12700" anchor="b"/>
                </a:tc>
                <a:extLst>
                  <a:ext uri="{0D108BD9-81ED-4DB2-BD59-A6C34878D82A}">
                    <a16:rowId xmlns:a16="http://schemas.microsoft.com/office/drawing/2014/main" val="10005"/>
                  </a:ext>
                </a:extLst>
              </a:tr>
              <a:tr h="459740">
                <a:tc>
                  <a:txBody>
                    <a:bodyPr/>
                    <a:lstStyle/>
                    <a:p>
                      <a:pPr indent="0" algn="ctr">
                        <a:buNone/>
                      </a:pPr>
                      <a:r>
                        <a:rPr lang="en-US" sz="1400" dirty="0">
                          <a:latin typeface="Times New Roman" panose="02020603050405020304" pitchFamily="18" charset="0"/>
                          <a:cs typeface="Times New Roman" panose="02020603050405020304" pitchFamily="18" charset="0"/>
                        </a:rPr>
                        <a:t>3-2-22</a:t>
                      </a:r>
                    </a:p>
                  </a:txBody>
                  <a:tcPr marL="12700" marR="12700" marT="12700" anchor="ctr"/>
                </a:tc>
                <a:tc>
                  <a:txBody>
                    <a:bodyPr/>
                    <a:lstStyle/>
                    <a:p>
                      <a:pPr indent="0">
                        <a:buNone/>
                      </a:pPr>
                      <a:r>
                        <a:rPr lang="en-US" sz="1400" b="1" dirty="0" err="1">
                          <a:latin typeface="Times New Roman" panose="02020603050405020304" pitchFamily="18" charset="0"/>
                          <a:cs typeface="Times New Roman" panose="02020603050405020304" pitchFamily="18" charset="0"/>
                        </a:rPr>
                        <a:t>M.Tech</a:t>
                      </a:r>
                      <a:r>
                        <a:rPr lang="en-US" sz="1400" b="1" dirty="0">
                          <a:latin typeface="Times New Roman" panose="02020603050405020304" pitchFamily="18" charset="0"/>
                          <a:cs typeface="Times New Roman" panose="02020603050405020304" pitchFamily="18" charset="0"/>
                        </a:rPr>
                        <a:t> - Electronic Instrumentation</a:t>
                      </a:r>
                    </a:p>
                  </a:txBody>
                  <a:tcPr marL="12700" marR="12700" marT="12700" anchor="b"/>
                </a:tc>
                <a:tc>
                  <a:txBody>
                    <a:bodyPr/>
                    <a:lstStyle/>
                    <a:p>
                      <a:pPr indent="0" algn="ctr">
                        <a:buNone/>
                      </a:pPr>
                      <a:r>
                        <a:rPr lang="en-US" sz="1400" b="1" dirty="0">
                          <a:latin typeface="Times New Roman" panose="02020603050405020304" pitchFamily="18" charset="0"/>
                          <a:cs typeface="Times New Roman" panose="02020603050405020304" pitchFamily="18" charset="0"/>
                        </a:rPr>
                        <a:t>1987</a:t>
                      </a:r>
                    </a:p>
                  </a:txBody>
                  <a:tcPr marL="12700" marR="12700" marT="12700" anchor="ctr"/>
                </a:tc>
                <a:tc>
                  <a:txBody>
                    <a:bodyPr/>
                    <a:lstStyle/>
                    <a:p>
                      <a:pPr marL="36830" marR="24765" algn="ctr">
                        <a:spcAft>
                          <a:spcPts val="0"/>
                        </a:spcAft>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6830" marR="24765"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0" algn="ctr">
                        <a:buNone/>
                      </a:pPr>
                      <a:r>
                        <a:rPr lang="en-US" sz="1400" b="1" dirty="0">
                          <a:latin typeface="Times New Roman" panose="02020603050405020304" pitchFamily="18" charset="0"/>
                          <a:cs typeface="Times New Roman" panose="02020603050405020304" pitchFamily="18" charset="0"/>
                        </a:rPr>
                        <a:t>2019-20 - 10</a:t>
                      </a:r>
                      <a:r>
                        <a:rPr lang="en-US" sz="1400" b="1">
                          <a:latin typeface="Times New Roman" panose="02020603050405020304" pitchFamily="18" charset="0"/>
                          <a:cs typeface="Times New Roman" panose="02020603050405020304" pitchFamily="18" charset="0"/>
                        </a:rPr>
                        <a:t>% </a:t>
                      </a:r>
                      <a:endParaRPr lang="en-US" sz="1400" b="1" dirty="0">
                        <a:latin typeface="Times New Roman" panose="02020603050405020304" pitchFamily="18" charset="0"/>
                        <a:cs typeface="Times New Roman" panose="02020603050405020304" pitchFamily="18" charset="0"/>
                      </a:endParaRPr>
                    </a:p>
                  </a:txBody>
                  <a:tcPr marL="12700" marR="12700" marT="12700" anchor="b"/>
                </a:tc>
                <a:extLst>
                  <a:ext uri="{0D108BD9-81ED-4DB2-BD59-A6C34878D82A}">
                    <a16:rowId xmlns:a16="http://schemas.microsoft.com/office/drawing/2014/main" val="1452405882"/>
                  </a:ext>
                </a:extLst>
              </a:tr>
              <a:tr h="358006">
                <a:tc>
                  <a:txBody>
                    <a:bodyPr/>
                    <a:lstStyle/>
                    <a:p>
                      <a:pPr indent="0" algn="ctr">
                        <a:buNone/>
                      </a:pPr>
                      <a:r>
                        <a:rPr lang="en-US" sz="1400" dirty="0">
                          <a:latin typeface="Times New Roman" panose="02020603050405020304" pitchFamily="18" charset="0"/>
                          <a:cs typeface="Times New Roman" panose="02020603050405020304" pitchFamily="18" charset="0"/>
                        </a:rPr>
                        <a:t>3-2-23</a:t>
                      </a:r>
                    </a:p>
                  </a:txBody>
                  <a:tcPr marL="12700" marR="12700" marT="12700" anchor="ctr"/>
                </a:tc>
                <a:tc>
                  <a:txBody>
                    <a:bodyPr/>
                    <a:lstStyle/>
                    <a:p>
                      <a:pPr indent="0">
                        <a:buNone/>
                      </a:pPr>
                      <a:r>
                        <a:rPr lang="en-US" sz="1400" b="1" dirty="0" err="1">
                          <a:latin typeface="Times New Roman" panose="02020603050405020304" pitchFamily="18" charset="0"/>
                          <a:cs typeface="Times New Roman" panose="02020603050405020304" pitchFamily="18" charset="0"/>
                        </a:rPr>
                        <a:t>M.Tech</a:t>
                      </a:r>
                      <a:r>
                        <a:rPr lang="en-US" sz="1400" b="1" dirty="0">
                          <a:latin typeface="Times New Roman" panose="02020603050405020304" pitchFamily="18" charset="0"/>
                          <a:cs typeface="Times New Roman" panose="02020603050405020304" pitchFamily="18" charset="0"/>
                        </a:rPr>
                        <a:t> – RADAR &amp; Microwave</a:t>
                      </a:r>
                    </a:p>
                  </a:txBody>
                  <a:tcPr marL="12700" marR="12700" marT="12700" anchor="b"/>
                </a:tc>
                <a:tc>
                  <a:txBody>
                    <a:bodyPr/>
                    <a:lstStyle/>
                    <a:p>
                      <a:pPr indent="0" algn="ctr">
                        <a:buNone/>
                      </a:pPr>
                      <a:r>
                        <a:rPr lang="en-US" sz="1400" b="1" dirty="0">
                          <a:latin typeface="Times New Roman" panose="02020603050405020304" pitchFamily="18" charset="0"/>
                          <a:cs typeface="Times New Roman" panose="02020603050405020304" pitchFamily="18" charset="0"/>
                        </a:rPr>
                        <a:t>2000</a:t>
                      </a: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0" algn="ctr">
                        <a:buNone/>
                      </a:pPr>
                      <a:endParaRPr lang="en-US" sz="1400" b="1" dirty="0">
                        <a:latin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400" b="1" dirty="0">
                          <a:latin typeface="Times New Roman" panose="02020603050405020304" pitchFamily="18" charset="0"/>
                          <a:cs typeface="Times New Roman" panose="02020603050405020304" pitchFamily="18" charset="0"/>
                        </a:rPr>
                        <a:t>2019-20 - 10% </a:t>
                      </a:r>
                    </a:p>
                  </a:txBody>
                  <a:tcPr marL="12700" marR="12700" marT="12700" anchor="b"/>
                </a:tc>
                <a:extLst>
                  <a:ext uri="{0D108BD9-81ED-4DB2-BD59-A6C34878D82A}">
                    <a16:rowId xmlns:a16="http://schemas.microsoft.com/office/drawing/2014/main" val="3865329404"/>
                  </a:ext>
                </a:extLst>
              </a:tr>
              <a:tr h="358006">
                <a:tc>
                  <a:txBody>
                    <a:bodyPr/>
                    <a:lstStyle/>
                    <a:p>
                      <a:pPr indent="0" algn="ctr">
                        <a:buNone/>
                      </a:pPr>
                      <a:r>
                        <a:rPr lang="en-US" sz="1400" dirty="0">
                          <a:latin typeface="Times New Roman" panose="02020603050405020304" pitchFamily="18" charset="0"/>
                          <a:cs typeface="Times New Roman" panose="02020603050405020304" pitchFamily="18" charset="0"/>
                        </a:rPr>
                        <a:t>3-2-24</a:t>
                      </a:r>
                    </a:p>
                  </a:txBody>
                  <a:tcPr marL="12700" marR="12700" marT="12700" anchor="ctr"/>
                </a:tc>
                <a:tc>
                  <a:txBody>
                    <a:bodyPr/>
                    <a:lstStyle/>
                    <a:p>
                      <a:pPr indent="0">
                        <a:buNone/>
                      </a:pPr>
                      <a:r>
                        <a:rPr lang="en-US" sz="1400" b="1" dirty="0" err="1">
                          <a:latin typeface="Times New Roman" panose="02020603050405020304" pitchFamily="18" charset="0"/>
                          <a:cs typeface="Times New Roman" panose="02020603050405020304" pitchFamily="18" charset="0"/>
                        </a:rPr>
                        <a:t>M.Tech</a:t>
                      </a:r>
                      <a:r>
                        <a:rPr lang="en-US" sz="1400" b="1" dirty="0">
                          <a:latin typeface="Times New Roman" panose="02020603050405020304" pitchFamily="18" charset="0"/>
                          <a:cs typeface="Times New Roman" panose="02020603050405020304" pitchFamily="18" charset="0"/>
                        </a:rPr>
                        <a:t> – Biomedical Engineering</a:t>
                      </a:r>
                    </a:p>
                  </a:txBody>
                  <a:tcPr marL="12700" marR="12700" marT="12700" anchor="b"/>
                </a:tc>
                <a:tc>
                  <a:txBody>
                    <a:bodyPr/>
                    <a:lstStyle/>
                    <a:p>
                      <a:pPr indent="0" algn="ctr">
                        <a:buNone/>
                      </a:pPr>
                      <a:r>
                        <a:rPr lang="en-US" sz="1400" b="1" dirty="0">
                          <a:latin typeface="Times New Roman" panose="02020603050405020304" pitchFamily="18" charset="0"/>
                          <a:cs typeface="Times New Roman" panose="02020603050405020304" pitchFamily="18" charset="0"/>
                        </a:rPr>
                        <a:t>2004</a:t>
                      </a: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400" b="1" dirty="0">
                          <a:latin typeface="Times New Roman" panose="02020603050405020304" pitchFamily="18" charset="0"/>
                          <a:cs typeface="Times New Roman" panose="02020603050405020304" pitchFamily="18" charset="0"/>
                        </a:rPr>
                        <a:t>2019-20 - 10% </a:t>
                      </a:r>
                    </a:p>
                  </a:txBody>
                  <a:tcPr marL="12700" marR="12700" marT="12700" anchor="b"/>
                </a:tc>
                <a:extLst>
                  <a:ext uri="{0D108BD9-81ED-4DB2-BD59-A6C34878D82A}">
                    <a16:rowId xmlns:a16="http://schemas.microsoft.com/office/drawing/2014/main" val="1849680735"/>
                  </a:ext>
                </a:extLst>
              </a:tr>
              <a:tr h="475878">
                <a:tc>
                  <a:txBody>
                    <a:bodyPr/>
                    <a:lstStyle/>
                    <a:p>
                      <a:pPr indent="0" algn="ctr">
                        <a:buNone/>
                      </a:pPr>
                      <a:r>
                        <a:rPr lang="en-US" sz="1400" dirty="0">
                          <a:latin typeface="Times New Roman" panose="02020603050405020304" pitchFamily="18" charset="0"/>
                          <a:cs typeface="Times New Roman" panose="02020603050405020304" pitchFamily="18" charset="0"/>
                        </a:rPr>
                        <a:t>3-2-40</a:t>
                      </a:r>
                    </a:p>
                  </a:txBody>
                  <a:tcPr marL="12700" marR="12700" marT="12700" anchor="ctr"/>
                </a:tc>
                <a:tc>
                  <a:txBody>
                    <a:bodyPr/>
                    <a:lstStyle/>
                    <a:p>
                      <a:pPr indent="0">
                        <a:buNone/>
                      </a:pPr>
                      <a:r>
                        <a:rPr lang="en-US" sz="1400" b="1" dirty="0">
                          <a:latin typeface="Times New Roman" panose="02020603050405020304" pitchFamily="18" charset="0"/>
                          <a:cs typeface="Times New Roman" panose="02020603050405020304" pitchFamily="18" charset="0"/>
                        </a:rPr>
                        <a:t>M.Tech - VLSI</a:t>
                      </a:r>
                    </a:p>
                  </a:txBody>
                  <a:tcPr marL="12700" marR="12700" marT="12700" anchor="b"/>
                </a:tc>
                <a:tc>
                  <a:txBody>
                    <a:bodyPr/>
                    <a:lstStyle/>
                    <a:p>
                      <a:pPr indent="0" algn="ctr">
                        <a:buNone/>
                      </a:pPr>
                      <a:r>
                        <a:rPr lang="en-US" sz="1400" b="1" dirty="0">
                          <a:latin typeface="Times New Roman" panose="02020603050405020304" pitchFamily="18" charset="0"/>
                          <a:cs typeface="Times New Roman" panose="02020603050405020304" pitchFamily="18" charset="0"/>
                        </a:rPr>
                        <a:t>2013</a:t>
                      </a:r>
                    </a:p>
                  </a:txBody>
                  <a:tcPr marL="12700" marR="12700" marT="127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700" marR="12700" marT="12700" anchor="ctr"/>
                </a:tc>
                <a:tc>
                  <a:txBody>
                    <a:bodyPr/>
                    <a:lstStyle/>
                    <a:p>
                      <a:pPr indent="0" algn="ctr">
                        <a:buNone/>
                      </a:pPr>
                      <a:r>
                        <a:rPr lang="en-US" sz="1400" b="1" dirty="0">
                          <a:latin typeface="Times New Roman" panose="02020603050405020304" pitchFamily="18" charset="0"/>
                          <a:cs typeface="Times New Roman" panose="02020603050405020304" pitchFamily="18" charset="0"/>
                        </a:rPr>
                        <a:t>2019-20 - 10% </a:t>
                      </a:r>
                    </a:p>
                  </a:txBody>
                  <a:tcPr marL="12700" marR="12700" marT="12700" anchor="b"/>
                </a:tc>
                <a:extLst>
                  <a:ext uri="{0D108BD9-81ED-4DB2-BD59-A6C34878D82A}">
                    <a16:rowId xmlns:a16="http://schemas.microsoft.com/office/drawing/2014/main" val="3516638546"/>
                  </a:ext>
                </a:extLst>
              </a:tr>
            </a:tbl>
          </a:graphicData>
        </a:graphic>
      </p:graphicFrame>
      <p:sp>
        <p:nvSpPr>
          <p:cNvPr id="9" name="Date Placeholder 1">
            <a:extLst>
              <a:ext uri="{FF2B5EF4-FFF2-40B4-BE49-F238E27FC236}">
                <a16:creationId xmlns:a16="http://schemas.microsoft.com/office/drawing/2014/main" id="{9A2BA88F-B2BC-9C9D-E172-642F80BC5151}"/>
              </a:ext>
            </a:extLst>
          </p:cNvPr>
          <p:cNvSpPr>
            <a:spLocks noGrp="1"/>
          </p:cNvSpPr>
          <p:nvPr>
            <p:ph type="dt" sz="half" idx="10"/>
          </p:nvPr>
        </p:nvSpPr>
        <p:spPr>
          <a:xfrm>
            <a:off x="200341" y="6446653"/>
            <a:ext cx="2743200" cy="365125"/>
          </a:xfrm>
        </p:spPr>
        <p:txBody>
          <a:bodyPr/>
          <a:lstStyle/>
          <a:p>
            <a:fld id="{5AA04A82-EBE1-489B-86FE-A57F252827AA}" type="datetime1">
              <a:rPr lang="en-IN" smtClean="0"/>
              <a:t>04-11-2023</a:t>
            </a:fld>
            <a:endParaRPr lang="en-IN" dirty="0"/>
          </a:p>
        </p:txBody>
      </p:sp>
      <p:sp>
        <p:nvSpPr>
          <p:cNvPr id="10" name="Footer Placeholder 2">
            <a:extLst>
              <a:ext uri="{FF2B5EF4-FFF2-40B4-BE49-F238E27FC236}">
                <a16:creationId xmlns:a16="http://schemas.microsoft.com/office/drawing/2014/main" id="{CF12DB5A-863E-DDB7-C410-C26562711B8F}"/>
              </a:ext>
            </a:extLst>
          </p:cNvPr>
          <p:cNvSpPr>
            <a:spLocks noGrp="1"/>
          </p:cNvSpPr>
          <p:nvPr>
            <p:ph type="ftr" sz="quarter" idx="11"/>
          </p:nvPr>
        </p:nvSpPr>
        <p:spPr>
          <a:xfrm>
            <a:off x="4038600" y="6457415"/>
            <a:ext cx="4114800" cy="365125"/>
          </a:xfrm>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11" name="Slide Number Placeholder 5">
            <a:extLst>
              <a:ext uri="{FF2B5EF4-FFF2-40B4-BE49-F238E27FC236}">
                <a16:creationId xmlns:a16="http://schemas.microsoft.com/office/drawing/2014/main" id="{9CF6C47C-A565-A28B-4D91-86B612E12DF2}"/>
              </a:ext>
            </a:extLst>
          </p:cNvPr>
          <p:cNvSpPr>
            <a:spLocks noGrp="1"/>
          </p:cNvSpPr>
          <p:nvPr>
            <p:ph type="sldNum" sz="quarter" idx="12"/>
          </p:nvPr>
        </p:nvSpPr>
        <p:spPr>
          <a:xfrm>
            <a:off x="9163441" y="6457415"/>
            <a:ext cx="2743200" cy="365125"/>
          </a:xfrm>
        </p:spPr>
        <p:txBody>
          <a:bodyPr/>
          <a:lstStyle/>
          <a:p>
            <a:fld id="{89F5B0BC-B57B-4F6B-AE1D-E1A34A799035}" type="slidenum">
              <a:rPr lang="en-IN" smtClean="0"/>
              <a:t>29</a:t>
            </a:fld>
            <a:endParaRPr lang="en-IN"/>
          </a:p>
        </p:txBody>
      </p:sp>
      <p:pic>
        <p:nvPicPr>
          <p:cNvPr id="5" name="Picture 2">
            <a:extLst>
              <a:ext uri="{FF2B5EF4-FFF2-40B4-BE49-F238E27FC236}">
                <a16:creationId xmlns:a16="http://schemas.microsoft.com/office/drawing/2014/main" id="{1A4C6937-9022-C325-59D2-D9DEDA6EA9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5393" y="355347"/>
            <a:ext cx="10277031" cy="1015663"/>
          </a:xfrm>
          <a:prstGeom prst="rect">
            <a:avLst/>
          </a:prstGeom>
          <a:noFill/>
        </p:spPr>
        <p:txBody>
          <a:bodyPr wrap="square" rtlCol="0">
            <a:spAutoFit/>
          </a:bodyPr>
          <a:lstStyle/>
          <a:p>
            <a:pPr algn="ctr"/>
            <a:r>
              <a:rPr lang="en-IN" sz="3200" b="1" dirty="0">
                <a:solidFill>
                  <a:srgbClr val="0070C0"/>
                </a:solidFill>
              </a:rPr>
              <a:t>               </a:t>
            </a:r>
            <a:r>
              <a:rPr lang="en-IN" sz="3200" b="1" dirty="0">
                <a:solidFill>
                  <a:srgbClr val="0070C0"/>
                </a:solidFill>
                <a:latin typeface="Times New Roman" panose="02020603050405020304" pitchFamily="18" charset="0"/>
                <a:cs typeface="Times New Roman" panose="02020603050405020304" pitchFamily="18" charset="0"/>
              </a:rPr>
              <a:t>Vision &amp; Mission:</a:t>
            </a:r>
          </a:p>
          <a:p>
            <a:pPr algn="ctr"/>
            <a:r>
              <a:rPr lang="en-IN" sz="2800" b="1" i="1" dirty="0">
                <a:solidFill>
                  <a:srgbClr val="0070C0"/>
                </a:solidFill>
                <a:latin typeface="Times New Roman" panose="02020603050405020304" pitchFamily="18" charset="0"/>
                <a:cs typeface="Times New Roman" panose="02020603050405020304" pitchFamily="18" charset="0"/>
              </a:rPr>
              <a:t>Department of Electronics and Communication Engineering</a:t>
            </a:r>
          </a:p>
        </p:txBody>
      </p:sp>
      <p:sp>
        <p:nvSpPr>
          <p:cNvPr id="5" name="Footer Placeholder 4"/>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pPr/>
              <a:t>3</a:t>
            </a:fld>
            <a:endParaRPr lang="en-IN" dirty="0"/>
          </a:p>
        </p:txBody>
      </p:sp>
      <p:sp>
        <p:nvSpPr>
          <p:cNvPr id="14" name="TextBox 13">
            <a:extLst>
              <a:ext uri="{FF2B5EF4-FFF2-40B4-BE49-F238E27FC236}">
                <a16:creationId xmlns:a16="http://schemas.microsoft.com/office/drawing/2014/main" id="{A8277BE0-67D4-ECED-D0B6-2C26FA75D2A4}"/>
              </a:ext>
            </a:extLst>
          </p:cNvPr>
          <p:cNvSpPr txBox="1"/>
          <p:nvPr/>
        </p:nvSpPr>
        <p:spPr>
          <a:xfrm>
            <a:off x="705393" y="2111419"/>
            <a:ext cx="10989302" cy="1458091"/>
          </a:xfrm>
          <a:prstGeom prst="rect">
            <a:avLst/>
          </a:prstGeom>
          <a:noFill/>
        </p:spPr>
        <p:txBody>
          <a:bodyPr wrap="square" rtlCol="0">
            <a:spAutoFit/>
          </a:bodyPr>
          <a:lstStyle/>
          <a:p>
            <a:pPr marL="285750" indent="-285750" algn="just">
              <a:lnSpc>
                <a:spcPct val="107000"/>
              </a:lnSpc>
              <a:spcAft>
                <a:spcPts val="800"/>
              </a:spcAft>
            </a:pPr>
            <a:r>
              <a:rPr lang="en-IN" sz="2400" b="1" u="sng"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Vision:</a:t>
            </a:r>
            <a:endParaRPr lang="en-IN"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470"/>
              </a:spcAft>
            </a:pPr>
            <a:r>
              <a:rPr lang="en-US" sz="2000" kern="1200" dirty="0">
                <a:solidFill>
                  <a:srgbClr val="000000"/>
                </a:solidFill>
                <a:effectLst/>
                <a:latin typeface="Times New Roman" panose="02020603050405020304" pitchFamily="18" charset="0"/>
                <a:ea typeface="Times New Roman" panose="02020603050405020304" pitchFamily="18" charset="0"/>
              </a:rPr>
              <a:t>To become a global leader in Electronics and Communication Engineering for technological advancement through academic excellence, start-up innovation and social responsibility. </a:t>
            </a:r>
            <a:endParaRPr lang="en-IN" sz="20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D2C1232B-CEEE-3FCB-3F6A-F77933B3A7C7}"/>
              </a:ext>
            </a:extLst>
          </p:cNvPr>
          <p:cNvPicPr>
            <a:picLocks noChangeAspect="1"/>
          </p:cNvPicPr>
          <p:nvPr/>
        </p:nvPicPr>
        <p:blipFill>
          <a:blip r:embed="rId2">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147179" y="176821"/>
            <a:ext cx="1666875" cy="514350"/>
          </a:xfrm>
          <a:prstGeom prst="roundRect">
            <a:avLst>
              <a:gd name="adj" fmla="val 8594"/>
            </a:avLst>
          </a:prstGeom>
          <a:solidFill>
            <a:srgbClr val="FFFFFF">
              <a:shade val="85000"/>
            </a:srgbClr>
          </a:solidFill>
          <a:ln>
            <a:solidFill>
              <a:schemeClr val="accent1">
                <a:lumMod val="40000"/>
                <a:lumOff val="60000"/>
              </a:schemeClr>
            </a:solid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94071612-0B33-AB4D-E566-9BDF8F18B1B3}"/>
              </a:ext>
            </a:extLst>
          </p:cNvPr>
          <p:cNvSpPr txBox="1"/>
          <p:nvPr/>
        </p:nvSpPr>
        <p:spPr>
          <a:xfrm>
            <a:off x="705393" y="3744226"/>
            <a:ext cx="10989302" cy="2160913"/>
          </a:xfrm>
          <a:prstGeom prst="rect">
            <a:avLst/>
          </a:prstGeom>
          <a:noFill/>
        </p:spPr>
        <p:txBody>
          <a:bodyPr wrap="square" rtlCol="0">
            <a:spAutoFit/>
          </a:bodyPr>
          <a:lstStyle/>
          <a:p>
            <a:pPr algn="just">
              <a:lnSpc>
                <a:spcPct val="107000"/>
              </a:lnSpc>
              <a:spcAft>
                <a:spcPts val="800"/>
              </a:spcAft>
            </a:pPr>
            <a:r>
              <a:rPr lang="en-IN" sz="2400" b="1" u="sng"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Mission:</a:t>
            </a:r>
          </a:p>
          <a:p>
            <a:pPr marL="285750" indent="-285750" algn="just">
              <a:lnSpc>
                <a:spcPct val="107000"/>
              </a:lnSpc>
              <a:spcAft>
                <a:spcPts val="800"/>
              </a:spcAft>
              <a:buFont typeface="Arial" panose="020B0604020202020204" pitchFamily="34" charset="0"/>
              <a:buChar char="•"/>
            </a:pPr>
            <a:r>
              <a:rPr lang="en-US" sz="2000" kern="1200" dirty="0">
                <a:solidFill>
                  <a:srgbClr val="000000"/>
                </a:solidFill>
                <a:effectLst/>
                <a:latin typeface="Times New Roman" panose="02020603050405020304" pitchFamily="18" charset="0"/>
                <a:ea typeface="Times New Roman" panose="02020603050405020304" pitchFamily="18" charset="0"/>
              </a:rPr>
              <a:t>To produce graduates with the best technical standards with ideal conduct and character.</a:t>
            </a:r>
            <a:endParaRPr lang="en-IN" sz="2000" dirty="0">
              <a:latin typeface="Times New Roman" panose="02020603050405020304" pitchFamily="18" charset="0"/>
              <a:ea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n-US" sz="2000" kern="1200" dirty="0">
                <a:solidFill>
                  <a:srgbClr val="000000"/>
                </a:solidFill>
                <a:effectLst/>
                <a:latin typeface="Times New Roman" panose="02020603050405020304" pitchFamily="18" charset="0"/>
                <a:ea typeface="Times New Roman" panose="02020603050405020304" pitchFamily="18" charset="0"/>
              </a:rPr>
              <a:t>To promote interest in research, National Integration, Spirit of sportsmanship and sense of service to the motherland.</a:t>
            </a:r>
            <a:endParaRPr lang="en-IN" sz="200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endParaRPr lang="en-IN"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4C7D450C-92C6-C486-01AF-5330C61EA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4">
            <a:extLst>
              <a:ext uri="{FF2B5EF4-FFF2-40B4-BE49-F238E27FC236}">
                <a16:creationId xmlns:a16="http://schemas.microsoft.com/office/drawing/2014/main" id="{AF0137B2-33FC-9A9B-A469-9538E25BD9E4}"/>
              </a:ext>
            </a:extLst>
          </p:cNvPr>
          <p:cNvSpPr>
            <a:spLocks noGrp="1"/>
          </p:cNvSpPr>
          <p:nvPr>
            <p:ph type="dt" sz="half" idx="10"/>
          </p:nvPr>
        </p:nvSpPr>
        <p:spPr>
          <a:xfrm>
            <a:off x="838200" y="6356350"/>
            <a:ext cx="2743200" cy="365125"/>
          </a:xfrm>
        </p:spPr>
        <p:txBody>
          <a:bodyPr/>
          <a:lstStyle/>
          <a:p>
            <a:fld id="{3299C1C2-5494-42F8-B7D2-BD10B02E8B5F}" type="datetime1">
              <a:rPr lang="en-IN" smtClean="0"/>
              <a:t>04-11-2023</a:t>
            </a:fld>
            <a:endParaRPr lang="en-I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0DCB749-8A9D-F1E0-D71D-9DEE50463CE6}"/>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02CC832E-AE3F-EC6A-1E85-A4D91D03B532}"/>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72C1A0-6E0D-E85E-1E0C-69DCF09DE71A}"/>
              </a:ext>
            </a:extLst>
          </p:cNvPr>
          <p:cNvSpPr>
            <a:spLocks noGrp="1"/>
          </p:cNvSpPr>
          <p:nvPr>
            <p:ph type="sldNum" sz="quarter" idx="12"/>
          </p:nvPr>
        </p:nvSpPr>
        <p:spPr/>
        <p:txBody>
          <a:bodyPr/>
          <a:lstStyle/>
          <a:p>
            <a:fld id="{89F5B0BC-B57B-4F6B-AE1D-E1A34A799035}" type="slidenum">
              <a:rPr lang="en-IN" smtClean="0"/>
              <a:t>30</a:t>
            </a:fld>
            <a:endParaRPr lang="en-IN"/>
          </a:p>
        </p:txBody>
      </p:sp>
      <p:pic>
        <p:nvPicPr>
          <p:cNvPr id="20" name="Picture 19">
            <a:extLst>
              <a:ext uri="{FF2B5EF4-FFF2-40B4-BE49-F238E27FC236}">
                <a16:creationId xmlns:a16="http://schemas.microsoft.com/office/drawing/2014/main" id="{4B9E9E75-2609-F050-CEE8-3569D039C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8023" y="918872"/>
            <a:ext cx="5372376" cy="2844946"/>
          </a:xfrm>
          <a:prstGeom prst="rect">
            <a:avLst/>
          </a:prstGeom>
        </p:spPr>
      </p:pic>
      <p:sp>
        <p:nvSpPr>
          <p:cNvPr id="21" name="TextBox 20">
            <a:extLst>
              <a:ext uri="{FF2B5EF4-FFF2-40B4-BE49-F238E27FC236}">
                <a16:creationId xmlns:a16="http://schemas.microsoft.com/office/drawing/2014/main" id="{6DEEA28B-32F5-3218-F5E3-7BA5B10279E0}"/>
              </a:ext>
            </a:extLst>
          </p:cNvPr>
          <p:cNvSpPr txBox="1"/>
          <p:nvPr/>
        </p:nvSpPr>
        <p:spPr>
          <a:xfrm>
            <a:off x="819752" y="299463"/>
            <a:ext cx="10932694" cy="523220"/>
          </a:xfrm>
          <a:prstGeom prst="rect">
            <a:avLst/>
          </a:prstGeom>
          <a:noFill/>
        </p:spPr>
        <p:txBody>
          <a:bodyPr wrap="square" rtlCol="0">
            <a:spAutoFit/>
          </a:bodyPr>
          <a:lstStyle/>
          <a:p>
            <a:r>
              <a:rPr lang="en-IN" b="1" dirty="0">
                <a:solidFill>
                  <a:srgbClr val="0070C0"/>
                </a:solidFill>
                <a:latin typeface="Times New Roman" panose="02020603050405020304" pitchFamily="18" charset="0"/>
                <a:cs typeface="Times New Roman" panose="02020603050405020304" pitchFamily="18" charset="0"/>
              </a:rPr>
              <a:t>CURRICULAR ASPECTS</a:t>
            </a:r>
            <a:r>
              <a:rPr lang="en-IN" sz="2800" b="1" dirty="0">
                <a:solidFill>
                  <a:srgbClr val="0070C0"/>
                </a:solidFill>
                <a:latin typeface="Times New Roman" panose="02020603050405020304" pitchFamily="18" charset="0"/>
                <a:cs typeface="Times New Roman" panose="02020603050405020304" pitchFamily="18" charset="0"/>
              </a:rPr>
              <a:t>: </a:t>
            </a:r>
            <a:r>
              <a:rPr lang="en-IN" sz="2600" b="1" dirty="0">
                <a:solidFill>
                  <a:srgbClr val="0070C0"/>
                </a:solidFill>
                <a:latin typeface="Times New Roman" panose="02020603050405020304" pitchFamily="18" charset="0"/>
                <a:cs typeface="Times New Roman" panose="02020603050405020304" pitchFamily="18" charset="0"/>
              </a:rPr>
              <a:t>Curriculum Design &amp; Development process </a:t>
            </a:r>
          </a:p>
        </p:txBody>
      </p:sp>
      <p:pic>
        <p:nvPicPr>
          <p:cNvPr id="23" name="Picture 22">
            <a:extLst>
              <a:ext uri="{FF2B5EF4-FFF2-40B4-BE49-F238E27FC236}">
                <a16:creationId xmlns:a16="http://schemas.microsoft.com/office/drawing/2014/main" id="{A5A39CF8-78FA-A39A-817E-400A95DA3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12" y="1321057"/>
            <a:ext cx="4858290" cy="2410010"/>
          </a:xfrm>
          <a:prstGeom prst="rect">
            <a:avLst/>
          </a:prstGeom>
        </p:spPr>
      </p:pic>
      <p:sp>
        <p:nvSpPr>
          <p:cNvPr id="24" name="TextBox 23">
            <a:extLst>
              <a:ext uri="{FF2B5EF4-FFF2-40B4-BE49-F238E27FC236}">
                <a16:creationId xmlns:a16="http://schemas.microsoft.com/office/drawing/2014/main" id="{273B0005-B2B9-2747-003A-E15F992FF4AF}"/>
              </a:ext>
            </a:extLst>
          </p:cNvPr>
          <p:cNvSpPr txBox="1"/>
          <p:nvPr/>
        </p:nvSpPr>
        <p:spPr>
          <a:xfrm>
            <a:off x="705112" y="887203"/>
            <a:ext cx="3033037"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Bloom’s Taxonomy</a:t>
            </a:r>
            <a:endParaRPr lang="en-IN"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D2897B8-BFD4-BA02-51E5-61A99EC0BD86}"/>
              </a:ext>
            </a:extLst>
          </p:cNvPr>
          <p:cNvSpPr txBox="1"/>
          <p:nvPr/>
        </p:nvSpPr>
        <p:spPr>
          <a:xfrm>
            <a:off x="783490" y="3723836"/>
            <a:ext cx="10823609" cy="4385816"/>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National Education Policy (NEP) In Curriculum:</a:t>
            </a:r>
          </a:p>
          <a:p>
            <a:endParaRPr lang="en-US" b="1"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OBE Framework:</a:t>
            </a:r>
            <a:r>
              <a:rPr lang="en-US" dirty="0">
                <a:latin typeface="Times New Roman" panose="02020603050405020304" pitchFamily="18" charset="0"/>
                <a:cs typeface="Times New Roman" panose="02020603050405020304" pitchFamily="18" charset="0"/>
              </a:rPr>
              <a:t> Outcome Based Education ensuring that the outgoing students are well equipped with skills </a:t>
            </a:r>
          </a:p>
          <a:p>
            <a:pPr>
              <a:lnSpc>
                <a:spcPct val="150000"/>
              </a:lnSpc>
            </a:pPr>
            <a:r>
              <a:rPr lang="en-US" dirty="0">
                <a:latin typeface="Times New Roman" panose="02020603050405020304" pitchFamily="18" charset="0"/>
                <a:cs typeface="Times New Roman" panose="02020603050405020304" pitchFamily="18" charset="0"/>
              </a:rPr>
              <a:t>                                   and effective knowledge to pursue their careers in their future endeavors.</a:t>
            </a:r>
          </a:p>
          <a:p>
            <a:pPr marL="28575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Academic Bank of Credits (ABC)</a:t>
            </a:r>
          </a:p>
          <a:p>
            <a:pPr marL="28575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Skill Development: </a:t>
            </a:r>
            <a:r>
              <a:rPr lang="en-US" dirty="0">
                <a:latin typeface="Times New Roman" panose="02020603050405020304" pitchFamily="18" charset="0"/>
                <a:cs typeface="Times New Roman" panose="02020603050405020304" pitchFamily="18" charset="0"/>
              </a:rPr>
              <a:t>Skill Courses, Skill Labs etc.</a:t>
            </a:r>
            <a:endParaRPr lang="en-US" b="1"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Online Education: </a:t>
            </a:r>
            <a:r>
              <a:rPr lang="en-US" dirty="0">
                <a:latin typeface="Times New Roman" panose="02020603050405020304" pitchFamily="18" charset="0"/>
                <a:cs typeface="Times New Roman" panose="02020603050405020304" pitchFamily="18" charset="0"/>
              </a:rPr>
              <a:t>Online Platforms, E- Content etc.</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IN"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3D52477-79FF-579B-A01A-BFC30230E0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88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BA0242-52B6-84D4-72CB-94583F02F53B}"/>
              </a:ext>
            </a:extLst>
          </p:cNvPr>
          <p:cNvSpPr>
            <a:spLocks noGrp="1"/>
          </p:cNvSpPr>
          <p:nvPr>
            <p:ph type="dt" sz="half" idx="10"/>
          </p:nvPr>
        </p:nvSpPr>
        <p:spPr/>
        <p:txBody>
          <a:bodyPr/>
          <a:lstStyle/>
          <a:p>
            <a:fld id="{67E3FFCC-A6AB-48DF-9D84-6B2146C97F1B}" type="datetime1">
              <a:rPr lang="en-IN" smtClean="0">
                <a:latin typeface="Times New Roman" panose="02020603050405020304" pitchFamily="18" charset="0"/>
                <a:cs typeface="Times New Roman" panose="02020603050405020304" pitchFamily="18" charset="0"/>
              </a:rPr>
              <a:t>04-11-2023</a:t>
            </a:fld>
            <a:endParaRPr lang="en-IN">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F0A15344-8C23-1416-4C95-21F2696A31E2}"/>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1ED8E931-0D10-496C-8E1B-A8F3CA839E93}"/>
              </a:ext>
            </a:extLst>
          </p:cNvPr>
          <p:cNvSpPr>
            <a:spLocks noGrp="1"/>
          </p:cNvSpPr>
          <p:nvPr>
            <p:ph type="sldNum" sz="quarter" idx="12"/>
          </p:nvPr>
        </p:nvSpPr>
        <p:spPr/>
        <p:txBody>
          <a:bodyPr/>
          <a:lstStyle/>
          <a:p>
            <a:fld id="{89F5B0BC-B57B-4F6B-AE1D-E1A34A799035}" type="slidenum">
              <a:rPr lang="en-IN" smtClean="0">
                <a:latin typeface="Times New Roman" panose="02020603050405020304" pitchFamily="18" charset="0"/>
                <a:cs typeface="Times New Roman" panose="02020603050405020304" pitchFamily="18" charset="0"/>
              </a:rPr>
              <a:t>31</a:t>
            </a:fld>
            <a:endParaRPr lang="en-IN">
              <a:latin typeface="Times New Roman" panose="02020603050405020304" pitchFamily="18" charset="0"/>
              <a:cs typeface="Times New Roman" panose="02020603050405020304" pitchFamily="18" charset="0"/>
            </a:endParaRPr>
          </a:p>
        </p:txBody>
      </p:sp>
      <p:graphicFrame>
        <p:nvGraphicFramePr>
          <p:cNvPr id="10" name="Diagram 9">
            <a:extLst>
              <a:ext uri="{FF2B5EF4-FFF2-40B4-BE49-F238E27FC236}">
                <a16:creationId xmlns:a16="http://schemas.microsoft.com/office/drawing/2014/main" id="{10CB104A-36E7-8D0E-2B8B-79A2BAEF981C}"/>
              </a:ext>
            </a:extLst>
          </p:cNvPr>
          <p:cNvGraphicFramePr/>
          <p:nvPr>
            <p:extLst>
              <p:ext uri="{D42A27DB-BD31-4B8C-83A1-F6EECF244321}">
                <p14:modId xmlns:p14="http://schemas.microsoft.com/office/powerpoint/2010/main" val="742143169"/>
              </p:ext>
            </p:extLst>
          </p:nvPr>
        </p:nvGraphicFramePr>
        <p:xfrm>
          <a:off x="308008" y="1068402"/>
          <a:ext cx="4668254" cy="3118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E82BFAD0-DE71-BF9C-08C9-8A47DA0F14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3A8304-FD83-5B70-3F85-D2298FAD7C6B}"/>
              </a:ext>
            </a:extLst>
          </p:cNvPr>
          <p:cNvSpPr txBox="1"/>
          <p:nvPr/>
        </p:nvSpPr>
        <p:spPr>
          <a:xfrm>
            <a:off x="644893" y="4437246"/>
            <a:ext cx="5986913"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hlinkClick r:id="rId8"/>
              </a:rPr>
              <a:t>Student Feedback on Curriculum</a:t>
            </a:r>
            <a:r>
              <a:rPr lang="en-US" sz="1800" dirty="0">
                <a:latin typeface="Times New Roman" panose="02020603050405020304" pitchFamily="18" charset="0"/>
                <a:cs typeface="Times New Roman" panose="02020603050405020304" pitchFamily="18" charset="0"/>
              </a:rPr>
              <a:t> - </a:t>
            </a:r>
            <a:r>
              <a:rPr lang="en-US" sz="1800" b="1" dirty="0">
                <a:latin typeface="Times New Roman" panose="02020603050405020304" pitchFamily="18" charset="0"/>
                <a:cs typeface="Times New Roman" panose="02020603050405020304" pitchFamily="18" charset="0"/>
              </a:rPr>
              <a:t>76</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hlinkClick r:id="rId9"/>
              </a:rPr>
              <a:t>Teachers Feedback on Curriculum</a:t>
            </a:r>
            <a:r>
              <a:rPr lang="en-US" sz="1800" dirty="0">
                <a:latin typeface="Times New Roman" panose="02020603050405020304" pitchFamily="18" charset="0"/>
                <a:cs typeface="Times New Roman" panose="02020603050405020304" pitchFamily="18" charset="0"/>
              </a:rPr>
              <a:t>  - </a:t>
            </a:r>
            <a:r>
              <a:rPr lang="en-US" sz="1800" b="1" dirty="0">
                <a:latin typeface="Times New Roman" panose="02020603050405020304" pitchFamily="18" charset="0"/>
                <a:cs typeface="Times New Roman" panose="02020603050405020304" pitchFamily="18" charset="0"/>
              </a:rPr>
              <a:t>115</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hlinkClick r:id="rId10"/>
              </a:rPr>
              <a:t>Parents Feedback on Curriculum </a:t>
            </a:r>
            <a:r>
              <a:rPr lang="en-US" sz="1800"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42</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hlinkClick r:id="rId11"/>
              </a:rPr>
              <a:t>Alumni Feedback on Curriculum</a:t>
            </a:r>
            <a:r>
              <a:rPr lang="en-US" sz="1800" dirty="0">
                <a:latin typeface="Times New Roman" panose="02020603050405020304" pitchFamily="18" charset="0"/>
                <a:cs typeface="Times New Roman" panose="02020603050405020304" pitchFamily="18" charset="0"/>
              </a:rPr>
              <a:t> - </a:t>
            </a:r>
            <a:r>
              <a:rPr lang="en-US" sz="1800" b="1" dirty="0">
                <a:latin typeface="Times New Roman" panose="02020603050405020304" pitchFamily="18" charset="0"/>
                <a:cs typeface="Times New Roman" panose="02020603050405020304" pitchFamily="18" charset="0"/>
              </a:rPr>
              <a:t>33</a:t>
            </a:r>
            <a:endParaRPr lang="en-IN" sz="1800" b="1"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graphicFrame>
        <p:nvGraphicFramePr>
          <p:cNvPr id="12" name="Chart 11">
            <a:extLst>
              <a:ext uri="{FF2B5EF4-FFF2-40B4-BE49-F238E27FC236}">
                <a16:creationId xmlns:a16="http://schemas.microsoft.com/office/drawing/2014/main" id="{4537B82F-2A45-D658-0D3C-A9084A337AED}"/>
              </a:ext>
            </a:extLst>
          </p:cNvPr>
          <p:cNvGraphicFramePr/>
          <p:nvPr>
            <p:extLst>
              <p:ext uri="{D42A27DB-BD31-4B8C-83A1-F6EECF244321}">
                <p14:modId xmlns:p14="http://schemas.microsoft.com/office/powerpoint/2010/main" val="740331888"/>
              </p:ext>
            </p:extLst>
          </p:nvPr>
        </p:nvGraphicFramePr>
        <p:xfrm>
          <a:off x="5445263" y="1061916"/>
          <a:ext cx="5416274" cy="255718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36D850BC-BE68-1EA7-EC26-19D9AAD13328}"/>
              </a:ext>
            </a:extLst>
          </p:cNvPr>
          <p:cNvGraphicFramePr/>
          <p:nvPr>
            <p:extLst>
              <p:ext uri="{D42A27DB-BD31-4B8C-83A1-F6EECF244321}">
                <p14:modId xmlns:p14="http://schemas.microsoft.com/office/powerpoint/2010/main" val="2358503752"/>
              </p:ext>
            </p:extLst>
          </p:nvPr>
        </p:nvGraphicFramePr>
        <p:xfrm>
          <a:off x="5779412" y="4213020"/>
          <a:ext cx="5453270" cy="2531853"/>
        </p:xfrm>
        <a:graphic>
          <a:graphicData uri="http://schemas.openxmlformats.org/drawingml/2006/chart">
            <c:chart xmlns:c="http://schemas.openxmlformats.org/drawingml/2006/chart" xmlns:r="http://schemas.openxmlformats.org/officeDocument/2006/relationships" r:id="rId13"/>
          </a:graphicData>
        </a:graphic>
      </p:graphicFrame>
      <p:sp>
        <p:nvSpPr>
          <p:cNvPr id="7" name="TextBox 6">
            <a:extLst>
              <a:ext uri="{FF2B5EF4-FFF2-40B4-BE49-F238E27FC236}">
                <a16:creationId xmlns:a16="http://schemas.microsoft.com/office/drawing/2014/main" id="{A017C8D1-3506-7D10-34BC-3DD592B899B9}"/>
              </a:ext>
            </a:extLst>
          </p:cNvPr>
          <p:cNvSpPr txBox="1"/>
          <p:nvPr/>
        </p:nvSpPr>
        <p:spPr>
          <a:xfrm>
            <a:off x="423512" y="253395"/>
            <a:ext cx="9692640" cy="523220"/>
          </a:xfrm>
          <a:prstGeom prst="rect">
            <a:avLst/>
          </a:prstGeom>
          <a:noFill/>
        </p:spPr>
        <p:txBody>
          <a:bodyPr wrap="square" rtlCol="0">
            <a:spAutoFit/>
          </a:bodyPr>
          <a:lstStyle/>
          <a:p>
            <a:r>
              <a:rPr lang="en-IN" sz="2800" b="1" dirty="0">
                <a:solidFill>
                  <a:srgbClr val="00B0F0"/>
                </a:solidFill>
                <a:latin typeface="Times New Roman" panose="02020603050405020304" pitchFamily="18" charset="0"/>
                <a:cs typeface="Times New Roman" panose="02020603050405020304" pitchFamily="18" charset="0"/>
                <a:sym typeface="+mn-ea"/>
              </a:rPr>
              <a:t>Feedback for curriculum collected and analysed report</a:t>
            </a:r>
            <a:endParaRPr lang="en-IN" sz="2800" dirty="0"/>
          </a:p>
        </p:txBody>
      </p:sp>
    </p:spTree>
    <p:extLst>
      <p:ext uri="{BB962C8B-B14F-4D97-AF65-F5344CB8AC3E}">
        <p14:creationId xmlns:p14="http://schemas.microsoft.com/office/powerpoint/2010/main" val="3964821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BA0242-52B6-84D4-72CB-94583F02F53B}"/>
              </a:ext>
            </a:extLst>
          </p:cNvPr>
          <p:cNvSpPr>
            <a:spLocks noGrp="1"/>
          </p:cNvSpPr>
          <p:nvPr>
            <p:ph type="dt" sz="half" idx="10"/>
          </p:nvPr>
        </p:nvSpPr>
        <p:spPr/>
        <p:txBody>
          <a:bodyPr/>
          <a:lstStyle/>
          <a:p>
            <a:fld id="{67E3FFCC-A6AB-48DF-9D84-6B2146C97F1B}" type="datetime1">
              <a:rPr lang="en-IN" smtClean="0">
                <a:latin typeface="Times New Roman" panose="02020603050405020304" pitchFamily="18" charset="0"/>
                <a:cs typeface="Times New Roman" panose="02020603050405020304" pitchFamily="18" charset="0"/>
              </a:rPr>
              <a:t>04-11-2023</a:t>
            </a:fld>
            <a:endParaRPr lang="en-IN">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F0A15344-8C23-1416-4C95-21F2696A31E2}"/>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1ED8E931-0D10-496C-8E1B-A8F3CA839E93}"/>
              </a:ext>
            </a:extLst>
          </p:cNvPr>
          <p:cNvSpPr>
            <a:spLocks noGrp="1"/>
          </p:cNvSpPr>
          <p:nvPr>
            <p:ph type="sldNum" sz="quarter" idx="12"/>
          </p:nvPr>
        </p:nvSpPr>
        <p:spPr/>
        <p:txBody>
          <a:bodyPr/>
          <a:lstStyle/>
          <a:p>
            <a:fld id="{89F5B0BC-B57B-4F6B-AE1D-E1A34A799035}" type="slidenum">
              <a:rPr lang="en-IN" smtClean="0">
                <a:latin typeface="Times New Roman" panose="02020603050405020304" pitchFamily="18" charset="0"/>
                <a:cs typeface="Times New Roman" panose="02020603050405020304" pitchFamily="18" charset="0"/>
              </a:rPr>
              <a:t>32</a:t>
            </a:fld>
            <a:endParaRPr lang="en-IN">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82BFAD0-DE71-BF9C-08C9-8A47DA0F14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1E5056F7-AAFE-6863-9052-CFC2FCBD66ED}"/>
              </a:ext>
            </a:extLst>
          </p:cNvPr>
          <p:cNvGraphicFramePr/>
          <p:nvPr>
            <p:extLst>
              <p:ext uri="{D42A27DB-BD31-4B8C-83A1-F6EECF244321}">
                <p14:modId xmlns:p14="http://schemas.microsoft.com/office/powerpoint/2010/main" val="1572877659"/>
              </p:ext>
            </p:extLst>
          </p:nvPr>
        </p:nvGraphicFramePr>
        <p:xfrm>
          <a:off x="633666" y="1557027"/>
          <a:ext cx="5637050" cy="35984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D9652297-55DF-D82B-0E09-1A997F9FA24C}"/>
              </a:ext>
            </a:extLst>
          </p:cNvPr>
          <p:cNvGraphicFramePr/>
          <p:nvPr>
            <p:extLst>
              <p:ext uri="{D42A27DB-BD31-4B8C-83A1-F6EECF244321}">
                <p14:modId xmlns:p14="http://schemas.microsoft.com/office/powerpoint/2010/main" val="1911844413"/>
              </p:ext>
            </p:extLst>
          </p:nvPr>
        </p:nvGraphicFramePr>
        <p:xfrm>
          <a:off x="6270716" y="1557027"/>
          <a:ext cx="5765571" cy="373002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442EABC-59EF-1702-4966-DC9205C15E72}"/>
              </a:ext>
            </a:extLst>
          </p:cNvPr>
          <p:cNvSpPr txBox="1"/>
          <p:nvPr/>
        </p:nvSpPr>
        <p:spPr>
          <a:xfrm>
            <a:off x="423512" y="253395"/>
            <a:ext cx="9692640" cy="523220"/>
          </a:xfrm>
          <a:prstGeom prst="rect">
            <a:avLst/>
          </a:prstGeom>
          <a:noFill/>
        </p:spPr>
        <p:txBody>
          <a:bodyPr wrap="square" rtlCol="0">
            <a:spAutoFit/>
          </a:bodyPr>
          <a:lstStyle/>
          <a:p>
            <a:r>
              <a:rPr lang="en-IN" sz="2800" b="1" dirty="0">
                <a:solidFill>
                  <a:srgbClr val="00B0F0"/>
                </a:solidFill>
                <a:latin typeface="Times New Roman" panose="02020603050405020304" pitchFamily="18" charset="0"/>
                <a:cs typeface="Times New Roman" panose="02020603050405020304" pitchFamily="18" charset="0"/>
                <a:sym typeface="+mn-ea"/>
              </a:rPr>
              <a:t>Feedback for curriculum collected and analysed report</a:t>
            </a:r>
            <a:endParaRPr lang="en-IN" sz="2800" dirty="0"/>
          </a:p>
        </p:txBody>
      </p:sp>
    </p:spTree>
    <p:extLst>
      <p:ext uri="{BB962C8B-B14F-4D97-AF65-F5344CB8AC3E}">
        <p14:creationId xmlns:p14="http://schemas.microsoft.com/office/powerpoint/2010/main" val="259684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00958F-AC62-6DF5-EB2D-C1502A4F37C1}"/>
              </a:ext>
            </a:extLst>
          </p:cNvPr>
          <p:cNvSpPr>
            <a:spLocks noGrp="1"/>
          </p:cNvSpPr>
          <p:nvPr>
            <p:ph type="dt" sz="half" idx="10"/>
          </p:nvPr>
        </p:nvSpPr>
        <p:spPr/>
        <p:txBody>
          <a:bodyPr/>
          <a:lstStyle/>
          <a:p>
            <a:fld id="{67E3FFCC-A6AB-48DF-9D84-6B2146C97F1B}" type="datetime1">
              <a:rPr lang="en-IN" smtClean="0"/>
              <a:pPr/>
              <a:t>04-11-2023</a:t>
            </a:fld>
            <a:endParaRPr lang="en-IN"/>
          </a:p>
        </p:txBody>
      </p:sp>
      <p:sp>
        <p:nvSpPr>
          <p:cNvPr id="5" name="Footer Placeholder 4">
            <a:extLst>
              <a:ext uri="{FF2B5EF4-FFF2-40B4-BE49-F238E27FC236}">
                <a16:creationId xmlns:a16="http://schemas.microsoft.com/office/drawing/2014/main" id="{57B7D1E6-D473-C120-E41B-F71987CA5B9F}"/>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8D66F2D6-E0A5-51DC-0934-E285FECB12C3}"/>
              </a:ext>
            </a:extLst>
          </p:cNvPr>
          <p:cNvSpPr>
            <a:spLocks noGrp="1"/>
          </p:cNvSpPr>
          <p:nvPr>
            <p:ph type="sldNum" sz="quarter" idx="12"/>
          </p:nvPr>
        </p:nvSpPr>
        <p:spPr/>
        <p:txBody>
          <a:bodyPr/>
          <a:lstStyle/>
          <a:p>
            <a:fld id="{89F5B0BC-B57B-4F6B-AE1D-E1A34A799035}" type="slidenum">
              <a:rPr lang="en-IN" smtClean="0"/>
              <a:pPr/>
              <a:t>33</a:t>
            </a:fld>
            <a:endParaRPr lang="en-IN" dirty="0"/>
          </a:p>
        </p:txBody>
      </p:sp>
      <p:sp>
        <p:nvSpPr>
          <p:cNvPr id="7" name="TextBox 6">
            <a:extLst>
              <a:ext uri="{FF2B5EF4-FFF2-40B4-BE49-F238E27FC236}">
                <a16:creationId xmlns:a16="http://schemas.microsoft.com/office/drawing/2014/main" id="{737E2A4E-33FF-A66E-CA25-2FB494E179DE}"/>
              </a:ext>
            </a:extLst>
          </p:cNvPr>
          <p:cNvSpPr txBox="1"/>
          <p:nvPr/>
        </p:nvSpPr>
        <p:spPr>
          <a:xfrm>
            <a:off x="819752" y="299463"/>
            <a:ext cx="10932694" cy="400110"/>
          </a:xfrm>
          <a:prstGeom prst="rect">
            <a:avLst/>
          </a:prstGeom>
          <a:noFill/>
        </p:spPr>
        <p:txBody>
          <a:bodyPr wrap="square" rtlCol="0">
            <a:spAutoFit/>
          </a:bodyPr>
          <a:lstStyle/>
          <a:p>
            <a:r>
              <a:rPr lang="en-IN" sz="2000" b="1" dirty="0">
                <a:solidFill>
                  <a:srgbClr val="0070C0"/>
                </a:solidFill>
                <a:latin typeface="Times New Roman" panose="02020603050405020304" pitchFamily="18" charset="0"/>
                <a:cs typeface="Times New Roman" panose="02020603050405020304" pitchFamily="18" charset="0"/>
              </a:rPr>
              <a:t>Curriculum Design </a:t>
            </a:r>
          </a:p>
        </p:txBody>
      </p:sp>
      <p:graphicFrame>
        <p:nvGraphicFramePr>
          <p:cNvPr id="15" name="Chart 14">
            <a:extLst>
              <a:ext uri="{FF2B5EF4-FFF2-40B4-BE49-F238E27FC236}">
                <a16:creationId xmlns:a16="http://schemas.microsoft.com/office/drawing/2014/main" id="{D0F8C122-6302-0131-8C3E-6CD65C69C564}"/>
              </a:ext>
            </a:extLst>
          </p:cNvPr>
          <p:cNvGraphicFramePr/>
          <p:nvPr>
            <p:extLst>
              <p:ext uri="{D42A27DB-BD31-4B8C-83A1-F6EECF244321}">
                <p14:modId xmlns:p14="http://schemas.microsoft.com/office/powerpoint/2010/main" val="1701257177"/>
              </p:ext>
            </p:extLst>
          </p:nvPr>
        </p:nvGraphicFramePr>
        <p:xfrm>
          <a:off x="5842535" y="725214"/>
          <a:ext cx="6458819" cy="57912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20DE99A0-736F-B0F3-1DA0-890F3BF2C96C}"/>
              </a:ext>
            </a:extLst>
          </p:cNvPr>
          <p:cNvSpPr txBox="1"/>
          <p:nvPr/>
        </p:nvSpPr>
        <p:spPr>
          <a:xfrm>
            <a:off x="686601" y="924556"/>
            <a:ext cx="6458819" cy="5086264"/>
          </a:xfrm>
          <a:prstGeom prst="rect">
            <a:avLst/>
          </a:prstGeom>
          <a:noFill/>
        </p:spPr>
        <p:txBody>
          <a:bodyPr wrap="square">
            <a:spAutoFit/>
          </a:bodyPr>
          <a:lstStyle/>
          <a:p>
            <a:pPr marL="856615" indent="-285750">
              <a:lnSpc>
                <a:spcPts val="1920"/>
              </a:lnSpc>
              <a:buFont typeface="Arial" panose="020B0604020202020204" pitchFamily="34" charset="0"/>
              <a:buChar char="•"/>
            </a:pP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BOS</a:t>
            </a:r>
            <a:r>
              <a:rPr lang="en-US" sz="1400" b="1" spc="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en-US" sz="1400" b="1" spc="15"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AU-ECE</a:t>
            </a:r>
            <a:r>
              <a:rPr lang="en-US" sz="1400" b="1" spc="25"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will</a:t>
            </a:r>
            <a:r>
              <a:rPr lang="en-US" sz="14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prepare</a:t>
            </a:r>
            <a:r>
              <a:rPr lang="en-US" sz="1400" b="1" spc="1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the</a:t>
            </a:r>
            <a:r>
              <a:rPr lang="en-US" sz="1400" b="1" spc="2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Curriculum</a:t>
            </a:r>
            <a:r>
              <a:rPr lang="en-US" sz="1400" b="1"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Schemes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n-US" sz="1400" b="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referring</a:t>
            </a:r>
            <a:r>
              <a:rPr lang="en-US" sz="14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to</a:t>
            </a:r>
            <a:endParaRPr lang="en-IN"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063625" algn="l"/>
              </a:tabLst>
            </a:pPr>
            <a:r>
              <a:rPr lang="en-US" sz="1400" b="1" spc="-5" dirty="0">
                <a:effectLst/>
                <a:latin typeface="Times New Roman" panose="02020603050405020304" pitchFamily="18" charset="0"/>
                <a:ea typeface="Wingdings" panose="05000000000000000000" pitchFamily="2" charset="2"/>
                <a:cs typeface="Times New Roman" panose="02020603050405020304" pitchFamily="18" charset="0"/>
              </a:rPr>
              <a:t>AICTE/UGC/APSCHE/AU/CBCS/NEP</a:t>
            </a:r>
            <a:r>
              <a:rPr lang="en-US" sz="1400" b="1" spc="-2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Guidelines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0636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Professional</a:t>
            </a:r>
            <a:r>
              <a:rPr lang="en-US" sz="1400" b="1" spc="-2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body</a:t>
            </a:r>
            <a:r>
              <a:rPr lang="en-US" sz="1400" b="1" spc="-2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Guidelines</a:t>
            </a:r>
            <a:r>
              <a:rPr lang="en-US" sz="1400" b="1" spc="-2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such</a:t>
            </a:r>
            <a:r>
              <a:rPr lang="en-US" sz="1400" b="1" spc="-2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as</a:t>
            </a:r>
            <a:r>
              <a:rPr lang="en-US" sz="1400" b="1" spc="-4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CMSI/SAE</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0636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Current</a:t>
            </a:r>
            <a:r>
              <a:rPr lang="en-US" sz="1400" b="1" spc="-1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requirements</a:t>
            </a:r>
            <a:r>
              <a:rPr lang="en-US" sz="1400" b="1" spc="-2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of</a:t>
            </a:r>
            <a:r>
              <a:rPr lang="en-US" sz="1400" b="1" spc="-5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the</a:t>
            </a:r>
            <a:r>
              <a:rPr lang="en-US" sz="1400" b="1" spc="-4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Industry</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0636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Stake</a:t>
            </a:r>
            <a:r>
              <a:rPr lang="en-US" sz="1400" b="1" spc="-4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Holders’</a:t>
            </a:r>
            <a:r>
              <a:rPr lang="en-US" sz="1400" b="1" spc="31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Inputs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1200150" lvl="2" indent="-285750">
              <a:lnSpc>
                <a:spcPts val="1920"/>
              </a:lnSpc>
              <a:buFont typeface="Arial" panose="020B0604020202020204" pitchFamily="34" charset="0"/>
              <a:buChar char="•"/>
              <a:tabLst>
                <a:tab pos="571500" algn="l"/>
              </a:tabLst>
            </a:pP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Revision</a:t>
            </a:r>
            <a:r>
              <a:rPr lang="en-US" sz="1400" b="1" spc="-3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en-US" sz="1400" b="1" spc="-15"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en-US" sz="1400" b="1" spc="-15"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Curriculum</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0636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Industry/Market</a:t>
            </a:r>
            <a:r>
              <a:rPr lang="en-US" sz="1400" b="1" spc="26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Requirements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0636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Feedback</a:t>
            </a:r>
            <a:r>
              <a:rPr lang="en-US" sz="1400" b="1" spc="-6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from</a:t>
            </a:r>
            <a:r>
              <a:rPr lang="en-US" sz="1400" b="1" spc="-5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Stakeholders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0636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Once in</a:t>
            </a:r>
            <a:r>
              <a:rPr lang="en-US" sz="1400" b="1" spc="-1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Six</a:t>
            </a:r>
            <a:r>
              <a:rPr lang="en-US" sz="1400" b="1" spc="-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Months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0636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Minor</a:t>
            </a:r>
            <a:r>
              <a:rPr lang="en-US" sz="1400" b="1" spc="-2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Changes</a:t>
            </a:r>
            <a:r>
              <a:rPr lang="en-US" sz="1400" b="1" spc="-1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In</a:t>
            </a:r>
            <a:r>
              <a:rPr lang="en-US" sz="1400" b="1" spc="-2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Curriculum</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0636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Introduction</a:t>
            </a:r>
            <a:r>
              <a:rPr lang="en-US" sz="1400" b="1" spc="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of</a:t>
            </a:r>
            <a:r>
              <a:rPr lang="en-US" sz="1400" b="1" spc="-2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New</a:t>
            </a:r>
            <a:r>
              <a:rPr lang="en-US" sz="1400" b="1" spc="-3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Electives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1143000" lvl="2" indent="-228600">
              <a:lnSpc>
                <a:spcPts val="1920"/>
              </a:lnSpc>
              <a:buFont typeface="Arial" panose="020B0604020202020204" pitchFamily="34" charset="0"/>
              <a:buChar char="•"/>
              <a:tabLst>
                <a:tab pos="571500" algn="l"/>
              </a:tabLst>
            </a:pP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Academic</a:t>
            </a:r>
            <a:r>
              <a:rPr lang="en-US" sz="1400" b="1"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Flexibility</a:t>
            </a:r>
            <a:endParaRPr lang="en-IN"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120140"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Choice</a:t>
            </a:r>
            <a:r>
              <a:rPr lang="en-US" sz="1400" b="1" spc="-4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Based</a:t>
            </a:r>
            <a:r>
              <a:rPr lang="en-US" sz="1400" b="1" spc="-3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Credit</a:t>
            </a:r>
            <a:r>
              <a:rPr lang="en-US" sz="1400" b="1" spc="-3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System</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1398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Credits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742950" marR="915035" lvl="1" indent="-285750">
              <a:lnSpc>
                <a:spcPct val="97000"/>
              </a:lnSpc>
              <a:spcBef>
                <a:spcPts val="15"/>
              </a:spcBef>
              <a:spcAft>
                <a:spcPts val="0"/>
              </a:spcAft>
              <a:buSzPts val="1600"/>
              <a:buFont typeface="Wingdings" panose="05000000000000000000" pitchFamily="2" charset="2"/>
              <a:buChar char=""/>
              <a:tabLst>
                <a:tab pos="138366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2019-20</a:t>
            </a:r>
            <a:r>
              <a:rPr lang="en-US" sz="1400" b="1" spc="1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Batch</a:t>
            </a:r>
            <a:r>
              <a:rPr lang="en-US" sz="1400" b="1" spc="-1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a:t>
            </a:r>
            <a:r>
              <a:rPr lang="en-US" sz="1400" b="1" spc="-2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160</a:t>
            </a:r>
            <a:r>
              <a:rPr lang="en-US" sz="1400" b="1" spc="-1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(As</a:t>
            </a:r>
            <a:r>
              <a:rPr lang="en-US" sz="1400" b="1" spc="-2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per</a:t>
            </a:r>
            <a:r>
              <a:rPr lang="en-US" sz="1400" b="1" spc="-1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AICTE</a:t>
            </a:r>
            <a:r>
              <a:rPr lang="en-US" sz="1400" b="1" spc="-34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Guidelines)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742950" lvl="1" indent="-285750">
              <a:lnSpc>
                <a:spcPts val="1920"/>
              </a:lnSpc>
              <a:buSzPts val="1600"/>
              <a:buFont typeface="Wingdings" panose="05000000000000000000" pitchFamily="2" charset="2"/>
              <a:buChar char=""/>
              <a:tabLst>
                <a:tab pos="138366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2021-22</a:t>
            </a:r>
            <a:r>
              <a:rPr lang="en-US" sz="1400" b="1" spc="1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Batch</a:t>
            </a:r>
            <a:r>
              <a:rPr lang="en-US" sz="1400" b="1" spc="-2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a:t>
            </a:r>
            <a:r>
              <a:rPr lang="en-US" sz="1400" b="1" spc="-1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160</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742950" lvl="1" indent="-285750">
              <a:lnSpc>
                <a:spcPts val="1920"/>
              </a:lnSpc>
              <a:buSzPts val="1600"/>
              <a:buFont typeface="Wingdings" panose="05000000000000000000" pitchFamily="2" charset="2"/>
              <a:buChar char=""/>
              <a:tabLst>
                <a:tab pos="138366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Courses</a:t>
            </a:r>
            <a:r>
              <a:rPr lang="en-US" sz="1400" b="1" spc="-1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offered</a:t>
            </a:r>
            <a:r>
              <a:rPr lang="en-US" sz="1400" b="1" spc="-2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with</a:t>
            </a:r>
            <a:r>
              <a:rPr lang="en-US" sz="1400" b="1" spc="-5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1/2/3/4</a:t>
            </a:r>
            <a:r>
              <a:rPr lang="en-US" sz="1400" b="1" spc="-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credits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742950" marR="140970" lvl="1" indent="-285750">
              <a:lnSpc>
                <a:spcPct val="97000"/>
              </a:lnSpc>
              <a:spcBef>
                <a:spcPts val="15"/>
              </a:spcBef>
              <a:spcAft>
                <a:spcPts val="0"/>
              </a:spcAft>
              <a:buSzPts val="1600"/>
              <a:buFont typeface="Wingdings" panose="05000000000000000000" pitchFamily="2" charset="2"/>
              <a:buChar char=""/>
              <a:tabLst>
                <a:tab pos="138366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Additional</a:t>
            </a:r>
            <a:r>
              <a:rPr lang="en-US" sz="1400" b="1" spc="-3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credits</a:t>
            </a:r>
            <a:r>
              <a:rPr lang="en-US" sz="1400" b="1" spc="-2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can</a:t>
            </a:r>
            <a:r>
              <a:rPr lang="en-US" sz="1400" b="1" spc="-2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be</a:t>
            </a:r>
            <a:r>
              <a:rPr lang="en-US" sz="1400" b="1" spc="-2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earned</a:t>
            </a:r>
            <a:r>
              <a:rPr lang="en-US" sz="1400" b="1" spc="-1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from</a:t>
            </a:r>
            <a:r>
              <a:rPr lang="en-US" sz="1400" b="1" spc="-1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add-</a:t>
            </a:r>
            <a:r>
              <a:rPr lang="en-US" sz="1400" b="1" spc="-34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on</a:t>
            </a:r>
            <a:r>
              <a:rPr lang="en-US" sz="1400" b="1" spc="-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courses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742950" marR="297815" lvl="1" indent="-285750">
              <a:lnSpc>
                <a:spcPct val="97000"/>
              </a:lnSpc>
              <a:spcBef>
                <a:spcPts val="10"/>
              </a:spcBef>
              <a:spcAft>
                <a:spcPts val="0"/>
              </a:spcAft>
              <a:buSzPts val="1600"/>
              <a:buFont typeface="Wingdings" panose="05000000000000000000" pitchFamily="2" charset="2"/>
              <a:buChar char=""/>
              <a:tabLst>
                <a:tab pos="138366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Provision</a:t>
            </a:r>
            <a:r>
              <a:rPr lang="en-US" sz="1400" b="1" spc="-4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for</a:t>
            </a:r>
            <a:r>
              <a:rPr lang="en-US" sz="1400" b="1" spc="-3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transfer</a:t>
            </a:r>
            <a:r>
              <a:rPr lang="en-US" sz="1400" b="1" spc="-3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of</a:t>
            </a:r>
            <a:r>
              <a:rPr lang="en-US" sz="1400" b="1" spc="-4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credits</a:t>
            </a:r>
            <a:r>
              <a:rPr lang="en-US" sz="1400" b="1" spc="-4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when</a:t>
            </a:r>
            <a:r>
              <a:rPr lang="en-US" sz="1400" b="1" spc="-4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the</a:t>
            </a:r>
            <a:r>
              <a:rPr lang="en-US" sz="1400" b="1" spc="-34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students</a:t>
            </a:r>
            <a:r>
              <a:rPr lang="en-US" sz="1400" b="1" spc="1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migrate</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20"/>
              </a:lnSpc>
              <a:buSzPts val="1600"/>
              <a:buFont typeface="Wingdings" panose="05000000000000000000" pitchFamily="2" charset="2"/>
              <a:buChar char=""/>
              <a:tabLst>
                <a:tab pos="11398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Majors</a:t>
            </a:r>
            <a:r>
              <a:rPr lang="en-US" sz="1400" b="1" spc="-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&amp;</a:t>
            </a:r>
            <a:r>
              <a:rPr lang="en-US" sz="1400" b="1" spc="-2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Minors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a:p>
            <a:pPr marL="342900" lvl="0" indent="-342900">
              <a:lnSpc>
                <a:spcPts val="1935"/>
              </a:lnSpc>
              <a:buSzPts val="1600"/>
              <a:buFont typeface="Wingdings" panose="05000000000000000000" pitchFamily="2" charset="2"/>
              <a:buChar char=""/>
              <a:tabLst>
                <a:tab pos="1139825" algn="l"/>
              </a:tabLst>
            </a:pP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Vertical</a:t>
            </a:r>
            <a:r>
              <a:rPr lang="en-US" sz="1400" b="1" spc="-50"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mobility</a:t>
            </a:r>
            <a:r>
              <a:rPr lang="en-US" sz="1400" b="1" spc="-6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within</a:t>
            </a:r>
            <a:r>
              <a:rPr lang="en-US" sz="1400" b="1" spc="-4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a:effectLst/>
                <a:latin typeface="Times New Roman" panose="02020603050405020304" pitchFamily="18" charset="0"/>
                <a:ea typeface="Wingdings" panose="05000000000000000000" pitchFamily="2" charset="2"/>
                <a:cs typeface="Times New Roman" panose="02020603050405020304" pitchFamily="18" charset="0"/>
              </a:rPr>
              <a:t>the</a:t>
            </a:r>
            <a:r>
              <a:rPr lang="en-US" sz="1400" b="1" spc="-55" dirty="0">
                <a:effectLst/>
                <a:latin typeface="Times New Roman" panose="02020603050405020304" pitchFamily="18" charset="0"/>
                <a:ea typeface="Wingdings" panose="05000000000000000000" pitchFamily="2" charset="2"/>
                <a:cs typeface="Times New Roman" panose="02020603050405020304" pitchFamily="18" charset="0"/>
              </a:rPr>
              <a:t> </a:t>
            </a:r>
            <a:r>
              <a:rPr lang="en-US" sz="1400" b="1" dirty="0" err="1">
                <a:effectLst/>
                <a:latin typeface="Times New Roman" panose="02020603050405020304" pitchFamily="18" charset="0"/>
                <a:ea typeface="Wingdings" panose="05000000000000000000" pitchFamily="2" charset="2"/>
                <a:cs typeface="Times New Roman" panose="02020603050405020304" pitchFamily="18" charset="0"/>
              </a:rPr>
              <a:t>programmes</a:t>
            </a:r>
            <a:endParaRPr lang="en-IN" sz="1400" dirty="0">
              <a:effectLst/>
              <a:latin typeface="Times New Roman" panose="02020603050405020304" pitchFamily="18" charset="0"/>
              <a:ea typeface="Wingdings" panose="05000000000000000000" pitchFamily="2" charset="2"/>
              <a:cs typeface="Times New Roman" panose="02020603050405020304" pitchFamily="18" charset="0"/>
            </a:endParaRPr>
          </a:p>
        </p:txBody>
      </p:sp>
      <p:pic>
        <p:nvPicPr>
          <p:cNvPr id="3" name="Picture 2">
            <a:extLst>
              <a:ext uri="{FF2B5EF4-FFF2-40B4-BE49-F238E27FC236}">
                <a16:creationId xmlns:a16="http://schemas.microsoft.com/office/drawing/2014/main" id="{C4C2FE41-30B8-3959-9EFD-D3547BCA2B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722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00958F-AC62-6DF5-EB2D-C1502A4F37C1}"/>
              </a:ext>
            </a:extLst>
          </p:cNvPr>
          <p:cNvSpPr>
            <a:spLocks noGrp="1"/>
          </p:cNvSpPr>
          <p:nvPr>
            <p:ph type="dt" sz="half" idx="10"/>
          </p:nvPr>
        </p:nvSpPr>
        <p:spPr/>
        <p:txBody>
          <a:bodyPr/>
          <a:lstStyle/>
          <a:p>
            <a:fld id="{67E3FFCC-A6AB-48DF-9D84-6B2146C97F1B}" type="datetime1">
              <a:rPr lang="en-IN" smtClean="0"/>
              <a:pPr/>
              <a:t>04-11-2023</a:t>
            </a:fld>
            <a:endParaRPr lang="en-IN"/>
          </a:p>
        </p:txBody>
      </p:sp>
      <p:sp>
        <p:nvSpPr>
          <p:cNvPr id="5" name="Footer Placeholder 4">
            <a:extLst>
              <a:ext uri="{FF2B5EF4-FFF2-40B4-BE49-F238E27FC236}">
                <a16:creationId xmlns:a16="http://schemas.microsoft.com/office/drawing/2014/main" id="{57B7D1E6-D473-C120-E41B-F71987CA5B9F}"/>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8D66F2D6-E0A5-51DC-0934-E285FECB12C3}"/>
              </a:ext>
            </a:extLst>
          </p:cNvPr>
          <p:cNvSpPr>
            <a:spLocks noGrp="1"/>
          </p:cNvSpPr>
          <p:nvPr>
            <p:ph type="sldNum" sz="quarter" idx="12"/>
          </p:nvPr>
        </p:nvSpPr>
        <p:spPr/>
        <p:txBody>
          <a:bodyPr/>
          <a:lstStyle/>
          <a:p>
            <a:fld id="{89F5B0BC-B57B-4F6B-AE1D-E1A34A799035}" type="slidenum">
              <a:rPr lang="en-IN" smtClean="0"/>
              <a:pPr/>
              <a:t>34</a:t>
            </a:fld>
            <a:endParaRPr lang="en-IN"/>
          </a:p>
        </p:txBody>
      </p:sp>
      <p:graphicFrame>
        <p:nvGraphicFramePr>
          <p:cNvPr id="9" name="Table 8">
            <a:extLst>
              <a:ext uri="{FF2B5EF4-FFF2-40B4-BE49-F238E27FC236}">
                <a16:creationId xmlns:a16="http://schemas.microsoft.com/office/drawing/2014/main" id="{B72E3168-43C9-11AA-8201-5685A32FFD69}"/>
              </a:ext>
            </a:extLst>
          </p:cNvPr>
          <p:cNvGraphicFramePr>
            <a:graphicFrameLocks noGrp="1"/>
          </p:cNvGraphicFramePr>
          <p:nvPr>
            <p:extLst>
              <p:ext uri="{D42A27DB-BD31-4B8C-83A1-F6EECF244321}">
                <p14:modId xmlns:p14="http://schemas.microsoft.com/office/powerpoint/2010/main" val="2269001226"/>
              </p:ext>
            </p:extLst>
          </p:nvPr>
        </p:nvGraphicFramePr>
        <p:xfrm>
          <a:off x="924910" y="1812578"/>
          <a:ext cx="10258097" cy="4031173"/>
        </p:xfrm>
        <a:graphic>
          <a:graphicData uri="http://schemas.openxmlformats.org/drawingml/2006/table">
            <a:tbl>
              <a:tblPr firstRow="1" firstCol="1" bandRow="1">
                <a:tableStyleId>{5C22544A-7EE6-4342-B048-85BDC9FD1C3A}</a:tableStyleId>
              </a:tblPr>
              <a:tblGrid>
                <a:gridCol w="962212">
                  <a:extLst>
                    <a:ext uri="{9D8B030D-6E8A-4147-A177-3AD203B41FA5}">
                      <a16:colId xmlns:a16="http://schemas.microsoft.com/office/drawing/2014/main" val="4053903732"/>
                    </a:ext>
                  </a:extLst>
                </a:gridCol>
                <a:gridCol w="9295885">
                  <a:extLst>
                    <a:ext uri="{9D8B030D-6E8A-4147-A177-3AD203B41FA5}">
                      <a16:colId xmlns:a16="http://schemas.microsoft.com/office/drawing/2014/main" val="2303410471"/>
                    </a:ext>
                  </a:extLst>
                </a:gridCol>
              </a:tblGrid>
              <a:tr h="963679">
                <a:tc>
                  <a:txBody>
                    <a:bodyPr/>
                    <a:lstStyle/>
                    <a:p>
                      <a:pPr algn="ctr">
                        <a:lnSpc>
                          <a:spcPct val="107000"/>
                        </a:lnSpc>
                        <a:spcAft>
                          <a:spcPts val="800"/>
                        </a:spcAft>
                      </a:pPr>
                      <a:r>
                        <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PSO</a:t>
                      </a:r>
                    </a:p>
                  </a:txBody>
                  <a:tcPr marL="68580" marR="68580" marT="0" marB="0">
                    <a:solidFill>
                      <a:schemeClr val="accent2">
                        <a:lumMod val="60000"/>
                        <a:lumOff val="40000"/>
                      </a:schemeClr>
                    </a:solidFill>
                  </a:tcPr>
                </a:tc>
                <a:tc>
                  <a:txBody>
                    <a:bodyPr/>
                    <a:lstStyle/>
                    <a:p>
                      <a:pPr algn="ctr">
                        <a:lnSpc>
                          <a:spcPct val="107000"/>
                        </a:lnSpc>
                        <a:spcAft>
                          <a:spcPts val="800"/>
                        </a:spcAft>
                      </a:pPr>
                      <a:r>
                        <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ECE Graduate will be able to:</a:t>
                      </a:r>
                    </a:p>
                  </a:txBody>
                  <a:tcPr marL="68580" marR="68580" marT="0" marB="0">
                    <a:solidFill>
                      <a:schemeClr val="accent2">
                        <a:lumMod val="60000"/>
                        <a:lumOff val="40000"/>
                      </a:schemeClr>
                    </a:solidFill>
                  </a:tcPr>
                </a:tc>
                <a:extLst>
                  <a:ext uri="{0D108BD9-81ED-4DB2-BD59-A6C34878D82A}">
                    <a16:rowId xmlns:a16="http://schemas.microsoft.com/office/drawing/2014/main" val="3953780708"/>
                  </a:ext>
                </a:extLst>
              </a:tr>
              <a:tr h="1102056">
                <a:tc>
                  <a:txBody>
                    <a:bodyPr/>
                    <a:lstStyle/>
                    <a:p>
                      <a:pPr algn="ctr">
                        <a:lnSpc>
                          <a:spcPct val="107000"/>
                        </a:lnSpc>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PSO 1</a:t>
                      </a: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07000"/>
                        </a:lnSpc>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Graduates</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will</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be</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able</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to</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apply</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fundamental</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knowledge</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of</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Electronics and Communication </a:t>
                      </a:r>
                      <a:r>
                        <a:rPr lang="en-IN" sz="1600" kern="100" spc="-28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Engineering</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to identify,</a:t>
                      </a:r>
                      <a:r>
                        <a:rPr lang="en-IN" sz="1600" kern="100" spc="3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investigate</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and</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solve</a:t>
                      </a:r>
                      <a:r>
                        <a:rPr lang="en-IN" sz="1600" kern="100" spc="-5"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various</a:t>
                      </a:r>
                      <a:r>
                        <a:rPr lang="en-IN" sz="1600" kern="100" spc="-10"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real</a:t>
                      </a:r>
                      <a:r>
                        <a:rPr lang="en-IN" sz="1600" kern="100" spc="-25" dirty="0">
                          <a:solidFill>
                            <a:schemeClr val="tx1"/>
                          </a:solidFill>
                          <a:effectLst/>
                          <a:latin typeface="Times New Roman" panose="02020603050405020304" pitchFamily="18" charset="0"/>
                          <a:cs typeface="Times New Roman" panose="02020603050405020304" pitchFamily="18" charset="0"/>
                        </a:rPr>
                        <a:t>-life</a:t>
                      </a:r>
                      <a:r>
                        <a:rPr lang="en-IN" sz="1600" kern="100" spc="40" dirty="0">
                          <a:solidFill>
                            <a:schemeClr val="tx1"/>
                          </a:solidFill>
                          <a:effectLst/>
                          <a:latin typeface="Times New Roman" panose="02020603050405020304" pitchFamily="18" charset="0"/>
                          <a:cs typeface="Times New Roman" panose="02020603050405020304" pitchFamily="18" charset="0"/>
                        </a:rPr>
                        <a:t> </a:t>
                      </a:r>
                      <a:r>
                        <a:rPr lang="en-IN" sz="1600" kern="100" dirty="0">
                          <a:solidFill>
                            <a:schemeClr val="tx1"/>
                          </a:solidFill>
                          <a:effectLst/>
                          <a:latin typeface="Times New Roman" panose="02020603050405020304" pitchFamily="18" charset="0"/>
                          <a:cs typeface="Times New Roman" panose="02020603050405020304" pitchFamily="18" charset="0"/>
                        </a:rPr>
                        <a:t>problems in the field of Electronics. </a:t>
                      </a: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3644147676"/>
                  </a:ext>
                </a:extLst>
              </a:tr>
              <a:tr h="982719">
                <a:tc>
                  <a:txBody>
                    <a:bodyPr/>
                    <a:lstStyle/>
                    <a:p>
                      <a:pPr algn="ctr">
                        <a:lnSpc>
                          <a:spcPct val="107000"/>
                        </a:lnSpc>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PSO 2</a:t>
                      </a: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800"/>
                        </a:spcAft>
                      </a:pPr>
                      <a:r>
                        <a:rPr lang="en-IN" sz="1600" kern="100" dirty="0">
                          <a:effectLst/>
                          <a:latin typeface="Times New Roman" panose="02020603050405020304" pitchFamily="18" charset="0"/>
                          <a:cs typeface="Times New Roman" panose="02020603050405020304" pitchFamily="18" charset="0"/>
                        </a:rPr>
                        <a:t>Graduates</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will</a:t>
                      </a:r>
                      <a:r>
                        <a:rPr lang="en-IN" sz="1600" kern="100" spc="1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be</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able</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to</a:t>
                      </a:r>
                      <a:r>
                        <a:rPr lang="en-IN" sz="1600" kern="100" spc="1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design</a:t>
                      </a:r>
                      <a:r>
                        <a:rPr lang="en-IN" sz="1600" kern="100" spc="-1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and</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develop</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systems</a:t>
                      </a:r>
                      <a:r>
                        <a:rPr lang="en-IN" sz="1600" kern="100" spc="2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in</a:t>
                      </a:r>
                      <a:r>
                        <a:rPr lang="en-IN" sz="1600" kern="100" spc="-1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the</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emerging</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electronics and</a:t>
                      </a:r>
                      <a:r>
                        <a:rPr lang="en-IN" sz="1600" kern="100" spc="5" dirty="0">
                          <a:effectLst/>
                          <a:latin typeface="Times New Roman" panose="02020603050405020304" pitchFamily="18" charset="0"/>
                          <a:cs typeface="Times New Roman" panose="02020603050405020304" pitchFamily="18" charset="0"/>
                        </a:rPr>
                        <a:t> communication </a:t>
                      </a:r>
                      <a:r>
                        <a:rPr lang="en-IN" sz="1600" kern="100" dirty="0">
                          <a:effectLst/>
                          <a:latin typeface="Times New Roman" panose="02020603050405020304" pitchFamily="18" charset="0"/>
                          <a:cs typeface="Times New Roman" panose="02020603050405020304" pitchFamily="18" charset="0"/>
                        </a:rPr>
                        <a:t>allied</a:t>
                      </a:r>
                      <a:r>
                        <a:rPr lang="en-IN" sz="1600" kern="100" spc="-28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disciplines</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to</a:t>
                      </a:r>
                      <a:r>
                        <a:rPr lang="en-IN" sz="1600" kern="100" spc="3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meet</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out</a:t>
                      </a:r>
                      <a:r>
                        <a:rPr lang="en-IN" sz="1600" kern="100" spc="1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the</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industry</a:t>
                      </a:r>
                      <a:r>
                        <a:rPr lang="en-IN" sz="1600" kern="100" spc="-4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challenges.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38884048"/>
                  </a:ext>
                </a:extLst>
              </a:tr>
              <a:tr h="982719">
                <a:tc>
                  <a:txBody>
                    <a:bodyPr/>
                    <a:lstStyle/>
                    <a:p>
                      <a:pPr algn="ctr">
                        <a:lnSpc>
                          <a:spcPct val="107000"/>
                        </a:lnSpc>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PSO 3</a:t>
                      </a: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69215" algn="ctr">
                        <a:lnSpc>
                          <a:spcPct val="98000"/>
                        </a:lnSpc>
                        <a:spcBef>
                          <a:spcPts val="450"/>
                        </a:spcBef>
                        <a:spcAft>
                          <a:spcPts val="0"/>
                        </a:spcAft>
                      </a:pPr>
                      <a:r>
                        <a:rPr lang="en-US" sz="1600" kern="100" dirty="0">
                          <a:effectLst/>
                          <a:latin typeface="Times New Roman" panose="02020603050405020304" pitchFamily="18" charset="0"/>
                          <a:cs typeface="Times New Roman" panose="02020603050405020304" pitchFamily="18" charset="0"/>
                        </a:rPr>
                        <a:t>Graduates</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will</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be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able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to demonstrate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the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leadership</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qualities</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strive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for</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the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betterment</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of</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organization,</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environment and society with</a:t>
                      </a:r>
                      <a:r>
                        <a:rPr lang="en-US" sz="1600" kern="100" spc="2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professional</a:t>
                      </a:r>
                      <a:r>
                        <a:rPr lang="en-US" sz="1600" kern="100" spc="27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 </a:t>
                      </a:r>
                      <a:r>
                        <a:rPr lang="en-IN" sz="1600" kern="100" dirty="0">
                          <a:effectLst/>
                          <a:latin typeface="Times New Roman" panose="02020603050405020304" pitchFamily="18" charset="0"/>
                          <a:cs typeface="Times New Roman" panose="02020603050405020304" pitchFamily="18" charset="0"/>
                        </a:rPr>
                        <a:t>ethical</a:t>
                      </a:r>
                      <a:r>
                        <a:rPr lang="en-IN" sz="1600" kern="100" spc="-5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responsibilities.</a:t>
                      </a:r>
                      <a:r>
                        <a:rPr lang="en-IN" sz="1600" kern="100" spc="5" dirty="0">
                          <a:effectLst/>
                          <a:latin typeface="Times New Roman" panose="02020603050405020304" pitchFamily="18" charset="0"/>
                          <a:cs typeface="Times New Roman" panose="02020603050405020304" pitchFamily="18" charset="0"/>
                        </a:rPr>
                        <a:t> </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614467718"/>
                  </a:ext>
                </a:extLst>
              </a:tr>
            </a:tbl>
          </a:graphicData>
        </a:graphic>
      </p:graphicFrame>
      <p:sp>
        <p:nvSpPr>
          <p:cNvPr id="11" name="TextBox 10">
            <a:extLst>
              <a:ext uri="{FF2B5EF4-FFF2-40B4-BE49-F238E27FC236}">
                <a16:creationId xmlns:a16="http://schemas.microsoft.com/office/drawing/2014/main" id="{185406E7-8305-1507-4CB7-59186107539C}"/>
              </a:ext>
            </a:extLst>
          </p:cNvPr>
          <p:cNvSpPr txBox="1"/>
          <p:nvPr/>
        </p:nvSpPr>
        <p:spPr>
          <a:xfrm>
            <a:off x="518077" y="825419"/>
            <a:ext cx="11155845" cy="773032"/>
          </a:xfrm>
          <a:prstGeom prst="rect">
            <a:avLst/>
          </a:prstGeom>
          <a:noFill/>
        </p:spPr>
        <p:txBody>
          <a:bodyPr wrap="square">
            <a:spAutoFit/>
          </a:bodyPr>
          <a:lstStyle/>
          <a:p>
            <a:pPr algn="just">
              <a:lnSpc>
                <a:spcPct val="107000"/>
              </a:lnSpc>
              <a:spcAft>
                <a:spcPts val="800"/>
              </a:spcAft>
            </a:pPr>
            <a:r>
              <a:rPr lang="en-IN" sz="1800" b="1" kern="100" dirty="0">
                <a:effectLst/>
                <a:latin typeface="Times New Roman" panose="02020603050405020304" pitchFamily="18" charset="0"/>
                <a:ea typeface="Calibri" panose="020F0502020204030204" pitchFamily="34" charset="0"/>
                <a:cs typeface="Times New Roman" panose="02020603050405020304" pitchFamily="18" charset="0"/>
              </a:rPr>
              <a:t>Programme Specific Outcomes (PSO’s)</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Blip>
                <a:blip r:embed="rId2"/>
              </a:buBlip>
            </a:pPr>
            <a:r>
              <a:rPr lang="en-IN" sz="1800" kern="1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PSOs are statements that </a:t>
            </a:r>
            <a:r>
              <a:rPr lang="en-IN" sz="1800" kern="100" dirty="0">
                <a:solidFill>
                  <a:srgbClr val="040C28"/>
                </a:solidFill>
                <a:effectLst/>
                <a:latin typeface="Times New Roman" panose="02020603050405020304" pitchFamily="18" charset="0"/>
                <a:ea typeface="Calibri" panose="020F0502020204030204" pitchFamily="34" charset="0"/>
                <a:cs typeface="Times New Roman" panose="02020603050405020304" pitchFamily="18" charset="0"/>
              </a:rPr>
              <a:t>describe what the graduates of a specific subject or program should be able to do</a:t>
            </a:r>
            <a:r>
              <a:rPr lang="en-IN" sz="1800" kern="1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CB05982-EB93-1801-049E-2A68BD4D26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4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00958F-AC62-6DF5-EB2D-C1502A4F37C1}"/>
              </a:ext>
            </a:extLst>
          </p:cNvPr>
          <p:cNvSpPr>
            <a:spLocks noGrp="1"/>
          </p:cNvSpPr>
          <p:nvPr>
            <p:ph type="dt" sz="half" idx="10"/>
          </p:nvPr>
        </p:nvSpPr>
        <p:spPr/>
        <p:txBody>
          <a:bodyPr/>
          <a:lstStyle/>
          <a:p>
            <a:fld id="{67E3FFCC-A6AB-48DF-9D84-6B2146C97F1B}" type="datetime1">
              <a:rPr lang="en-IN" smtClean="0"/>
              <a:pPr/>
              <a:t>04-11-2023</a:t>
            </a:fld>
            <a:endParaRPr lang="en-IN"/>
          </a:p>
        </p:txBody>
      </p:sp>
      <p:sp>
        <p:nvSpPr>
          <p:cNvPr id="5" name="Footer Placeholder 4">
            <a:extLst>
              <a:ext uri="{FF2B5EF4-FFF2-40B4-BE49-F238E27FC236}">
                <a16:creationId xmlns:a16="http://schemas.microsoft.com/office/drawing/2014/main" id="{57B7D1E6-D473-C120-E41B-F71987CA5B9F}"/>
              </a:ext>
            </a:extLst>
          </p:cNvPr>
          <p:cNvSpPr>
            <a:spLocks noGrp="1"/>
          </p:cNvSpPr>
          <p:nvPr>
            <p:ph type="ftr" sz="quarter" idx="11"/>
          </p:nvPr>
        </p:nvSpPr>
        <p:spPr/>
        <p:txBody>
          <a:bodyPr/>
          <a:lstStyle/>
          <a:p>
            <a:r>
              <a:rPr lang="en-IN" dirty="0"/>
              <a:t>Department of ECE</a:t>
            </a:r>
          </a:p>
        </p:txBody>
      </p:sp>
      <p:sp>
        <p:nvSpPr>
          <p:cNvPr id="6" name="Slide Number Placeholder 5">
            <a:extLst>
              <a:ext uri="{FF2B5EF4-FFF2-40B4-BE49-F238E27FC236}">
                <a16:creationId xmlns:a16="http://schemas.microsoft.com/office/drawing/2014/main" id="{8D66F2D6-E0A5-51DC-0934-E285FECB12C3}"/>
              </a:ext>
            </a:extLst>
          </p:cNvPr>
          <p:cNvSpPr>
            <a:spLocks noGrp="1"/>
          </p:cNvSpPr>
          <p:nvPr>
            <p:ph type="sldNum" sz="quarter" idx="12"/>
          </p:nvPr>
        </p:nvSpPr>
        <p:spPr/>
        <p:txBody>
          <a:bodyPr/>
          <a:lstStyle/>
          <a:p>
            <a:fld id="{89F5B0BC-B57B-4F6B-AE1D-E1A34A799035}" type="slidenum">
              <a:rPr lang="en-IN" smtClean="0"/>
              <a:pPr/>
              <a:t>35</a:t>
            </a:fld>
            <a:endParaRPr lang="en-IN"/>
          </a:p>
        </p:txBody>
      </p:sp>
      <p:graphicFrame>
        <p:nvGraphicFramePr>
          <p:cNvPr id="9" name="Table 8">
            <a:extLst>
              <a:ext uri="{FF2B5EF4-FFF2-40B4-BE49-F238E27FC236}">
                <a16:creationId xmlns:a16="http://schemas.microsoft.com/office/drawing/2014/main" id="{B72E3168-43C9-11AA-8201-5685A32FFD69}"/>
              </a:ext>
            </a:extLst>
          </p:cNvPr>
          <p:cNvGraphicFramePr>
            <a:graphicFrameLocks noGrp="1"/>
          </p:cNvGraphicFramePr>
          <p:nvPr>
            <p:extLst>
              <p:ext uri="{D42A27DB-BD31-4B8C-83A1-F6EECF244321}">
                <p14:modId xmlns:p14="http://schemas.microsoft.com/office/powerpoint/2010/main" val="2779801668"/>
              </p:ext>
            </p:extLst>
          </p:nvPr>
        </p:nvGraphicFramePr>
        <p:xfrm>
          <a:off x="703528" y="1678863"/>
          <a:ext cx="10258097" cy="4956240"/>
        </p:xfrm>
        <a:graphic>
          <a:graphicData uri="http://schemas.openxmlformats.org/drawingml/2006/table">
            <a:tbl>
              <a:tblPr firstRow="1" firstCol="1" bandRow="1">
                <a:tableStyleId>{5C22544A-7EE6-4342-B048-85BDC9FD1C3A}</a:tableStyleId>
              </a:tblPr>
              <a:tblGrid>
                <a:gridCol w="962212">
                  <a:extLst>
                    <a:ext uri="{9D8B030D-6E8A-4147-A177-3AD203B41FA5}">
                      <a16:colId xmlns:a16="http://schemas.microsoft.com/office/drawing/2014/main" val="4053903732"/>
                    </a:ext>
                  </a:extLst>
                </a:gridCol>
                <a:gridCol w="9295885">
                  <a:extLst>
                    <a:ext uri="{9D8B030D-6E8A-4147-A177-3AD203B41FA5}">
                      <a16:colId xmlns:a16="http://schemas.microsoft.com/office/drawing/2014/main" val="2303410471"/>
                    </a:ext>
                  </a:extLst>
                </a:gridCol>
              </a:tblGrid>
              <a:tr h="674911">
                <a:tc>
                  <a:txBody>
                    <a:bodyPr/>
                    <a:lstStyle/>
                    <a:p>
                      <a:pPr algn="ctr">
                        <a:lnSpc>
                          <a:spcPct val="107000"/>
                        </a:lnSpc>
                        <a:spcAft>
                          <a:spcPts val="800"/>
                        </a:spcAft>
                      </a:pP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800"/>
                        </a:spcAft>
                      </a:pPr>
                      <a:r>
                        <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ECE Graduate will be able to:</a:t>
                      </a:r>
                    </a:p>
                  </a:txBody>
                  <a:tcPr marL="68580" marR="68580" marT="0" marB="0">
                    <a:solidFill>
                      <a:schemeClr val="accent6">
                        <a:lumMod val="40000"/>
                        <a:lumOff val="60000"/>
                      </a:schemeClr>
                    </a:solidFill>
                  </a:tcPr>
                </a:tc>
                <a:extLst>
                  <a:ext uri="{0D108BD9-81ED-4DB2-BD59-A6C34878D82A}">
                    <a16:rowId xmlns:a16="http://schemas.microsoft.com/office/drawing/2014/main" val="3953780708"/>
                  </a:ext>
                </a:extLst>
              </a:tr>
              <a:tr h="771823">
                <a:tc>
                  <a:txBody>
                    <a:bodyPr/>
                    <a:lstStyle/>
                    <a:p>
                      <a:pPr algn="just">
                        <a:lnSpc>
                          <a:spcPct val="107000"/>
                        </a:lnSpc>
                        <a:spcAft>
                          <a:spcPts val="800"/>
                        </a:spcAft>
                      </a:pPr>
                      <a:r>
                        <a:rPr lang="en-I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PEO 1</a:t>
                      </a:r>
                      <a:endParaRPr lang="en-IN"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00000"/>
                        </a:lnSpc>
                        <a:spcBef>
                          <a:spcPts val="5"/>
                        </a:spcBef>
                        <a:spcAft>
                          <a:spcPts val="800"/>
                        </a:spcAft>
                        <a:tabLst>
                          <a:tab pos="409575" algn="l"/>
                          <a:tab pos="410845" algn="l"/>
                        </a:tabLst>
                      </a:pP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 provide an in-depth knowledge in the fundamental and advanced</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areas of electronics and communication engineering and there by excel in professional</a:t>
                      </a:r>
                      <a:r>
                        <a:rPr lang="en-IN" sz="1600" kern="100" spc="-28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career and/or higher education.</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3644147676"/>
                  </a:ext>
                </a:extLst>
              </a:tr>
              <a:tr h="688245">
                <a:tc>
                  <a:txBody>
                    <a:bodyPr/>
                    <a:lstStyle/>
                    <a:p>
                      <a:pPr algn="just">
                        <a:lnSpc>
                          <a:spcPct val="107000"/>
                        </a:lnSpc>
                        <a:spcAft>
                          <a:spcPts val="800"/>
                        </a:spcAft>
                      </a:pPr>
                      <a:r>
                        <a:rPr lang="en-I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PEO 2</a:t>
                      </a:r>
                      <a:endParaRPr lang="en-IN"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00000"/>
                        </a:lnSpc>
                        <a:spcAft>
                          <a:spcPts val="800"/>
                        </a:spcAft>
                        <a:tabLst>
                          <a:tab pos="409575" algn="l"/>
                          <a:tab pos="410845" algn="l"/>
                        </a:tabLst>
                      </a:pP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train</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students</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software/hardware</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design</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electronics</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communication systems and can promote the development of research activity as well  </a:t>
                      </a:r>
                      <a:r>
                        <a:rPr lang="en-IN" sz="1600" kern="100" spc="-28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innovation</a:t>
                      </a:r>
                      <a:r>
                        <a:rPr lang="en-IN" sz="1600" kern="100" spc="9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en-IN" sz="1600" kern="100" spc="1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entrepreneurship</a:t>
                      </a:r>
                      <a:r>
                        <a:rPr lang="en-IN" sz="1600" kern="100" spc="1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a:t>
                      </a:r>
                      <a:r>
                        <a:rPr lang="en-IN" sz="1600" kern="100" spc="1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caters</a:t>
                      </a:r>
                      <a:r>
                        <a:rPr lang="en-IN" sz="1600" kern="100" spc="8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a:t>
                      </a:r>
                      <a:r>
                        <a:rPr lang="en-IN" sz="1600" kern="100" spc="8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a:t>
                      </a:r>
                      <a:r>
                        <a:rPr lang="en-IN" sz="1600" kern="100" spc="-28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need</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en-IN" sz="1600" kern="1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Industry</a:t>
                      </a:r>
                      <a:r>
                        <a:rPr lang="en-IN" sz="1600" kern="100" spc="-4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en-IN" sz="1600" kern="1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Society.</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38884048"/>
                  </a:ext>
                </a:extLst>
              </a:tr>
              <a:tr h="688245">
                <a:tc>
                  <a:txBody>
                    <a:bodyPr/>
                    <a:lstStyle/>
                    <a:p>
                      <a:pPr algn="just">
                        <a:lnSpc>
                          <a:spcPct val="107000"/>
                        </a:lnSpc>
                        <a:spcAft>
                          <a:spcPts val="800"/>
                        </a:spcAft>
                      </a:pPr>
                      <a:r>
                        <a:rPr lang="en-I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PEO 3</a:t>
                      </a:r>
                      <a:endParaRPr lang="en-IN"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800"/>
                        </a:spcAft>
                        <a:tabLst>
                          <a:tab pos="409575" algn="l"/>
                          <a:tab pos="410845" algn="l"/>
                        </a:tabLst>
                      </a:pP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a:t>
                      </a:r>
                      <a:r>
                        <a:rPr lang="en-IN" sz="1600" kern="1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develop</a:t>
                      </a:r>
                      <a:r>
                        <a:rPr lang="en-IN" sz="1600" kern="1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technical</a:t>
                      </a:r>
                      <a:r>
                        <a:rPr lang="en-IN" sz="1600" kern="1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skill</a:t>
                      </a:r>
                      <a:r>
                        <a:rPr lang="en-IN" sz="1600" kern="1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set</a:t>
                      </a:r>
                      <a:r>
                        <a:rPr lang="en-IN" sz="1600" kern="1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solving</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real</a:t>
                      </a:r>
                      <a:r>
                        <a:rPr lang="en-IN" sz="1600" kern="100" spc="-3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life</a:t>
                      </a:r>
                      <a:r>
                        <a:rPr lang="en-IN" sz="1600" kern="1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problems.</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614467718"/>
                  </a:ext>
                </a:extLst>
              </a:tr>
              <a:tr h="688245">
                <a:tc>
                  <a:txBody>
                    <a:bodyPr/>
                    <a:lstStyle/>
                    <a:p>
                      <a:pPr algn="just">
                        <a:lnSpc>
                          <a:spcPct val="107000"/>
                        </a:lnSpc>
                        <a:spcAft>
                          <a:spcPts val="800"/>
                        </a:spcAft>
                      </a:pPr>
                      <a:r>
                        <a:rPr lang="en-IN" sz="1600" b="1"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PEO 4</a:t>
                      </a:r>
                      <a:endParaRPr lang="en-IN"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D9FF"/>
                    </a:solidFill>
                  </a:tcPr>
                </a:tc>
                <a:tc>
                  <a:txBody>
                    <a:bodyPr/>
                    <a:lstStyle/>
                    <a:p>
                      <a:pPr>
                        <a:lnSpc>
                          <a:spcPct val="100000"/>
                        </a:lnSpc>
                        <a:spcAft>
                          <a:spcPts val="800"/>
                        </a:spcAft>
                        <a:tabLst>
                          <a:tab pos="409575" algn="l"/>
                          <a:tab pos="410845" algn="l"/>
                        </a:tabLst>
                      </a:pP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a:t>
                      </a:r>
                      <a:r>
                        <a:rPr lang="en-IN" sz="1600" kern="100" spc="12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develop</a:t>
                      </a:r>
                      <a:r>
                        <a:rPr lang="en-IN" sz="1600" kern="100" spc="12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qualities</a:t>
                      </a:r>
                      <a:r>
                        <a:rPr lang="en-IN" sz="1600" kern="100" spc="13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like</a:t>
                      </a:r>
                      <a:r>
                        <a:rPr lang="en-IN" sz="1600" kern="100" spc="1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creativity,</a:t>
                      </a:r>
                      <a:r>
                        <a:rPr lang="en-IN" sz="1600" kern="100" spc="15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leadership,</a:t>
                      </a:r>
                      <a:r>
                        <a:rPr lang="en-IN" sz="1600" kern="100" spc="1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team</a:t>
                      </a:r>
                      <a:r>
                        <a:rPr lang="en-IN" sz="1600" kern="100" spc="8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work,</a:t>
                      </a:r>
                      <a:r>
                        <a:rPr lang="en-IN" sz="1600" kern="100" spc="1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en-IN" sz="1600" kern="100" spc="12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professional</a:t>
                      </a:r>
                      <a:r>
                        <a:rPr lang="en-IN" sz="1600" kern="100" spc="8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ethics</a:t>
                      </a:r>
                      <a:r>
                        <a:rPr lang="en-IN" sz="1600" kern="100" spc="13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a:t>
                      </a:r>
                      <a:r>
                        <a:rPr lang="en-IN" sz="1600" kern="100" spc="-28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contributing</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towards</a:t>
                      </a:r>
                      <a:r>
                        <a:rPr lang="en-IN" sz="1600" kern="100" spc="-2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growth</a:t>
                      </a:r>
                      <a:r>
                        <a:rPr lang="en-IN" sz="1600" kern="100" spc="-1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development</a:t>
                      </a:r>
                      <a:r>
                        <a:rPr lang="en-IN" sz="1600" kern="100" spc="3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of</a:t>
                      </a:r>
                      <a:r>
                        <a:rPr lang="en-IN" sz="1600" kern="1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society.</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CD9FF"/>
                    </a:solidFill>
                  </a:tcPr>
                </a:tc>
                <a:extLst>
                  <a:ext uri="{0D108BD9-81ED-4DB2-BD59-A6C34878D82A}">
                    <a16:rowId xmlns:a16="http://schemas.microsoft.com/office/drawing/2014/main" val="2474320389"/>
                  </a:ext>
                </a:extLst>
              </a:tr>
              <a:tr h="688245">
                <a:tc>
                  <a:txBody>
                    <a:bodyPr/>
                    <a:lstStyle/>
                    <a:p>
                      <a:pPr algn="just">
                        <a:lnSpc>
                          <a:spcPct val="107000"/>
                        </a:lnSpc>
                        <a:spcAft>
                          <a:spcPts val="800"/>
                        </a:spcAft>
                      </a:pPr>
                      <a:r>
                        <a:rPr lang="en-IN" sz="1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PEO 5</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nSpc>
                          <a:spcPct val="100000"/>
                        </a:lnSpc>
                        <a:spcAft>
                          <a:spcPts val="800"/>
                        </a:spcAft>
                        <a:tabLst>
                          <a:tab pos="409575" algn="l"/>
                          <a:tab pos="410845" algn="l"/>
                        </a:tabLst>
                      </a:pP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a:t>
                      </a:r>
                      <a:r>
                        <a:rPr lang="en-IN" sz="1600" kern="1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inculcate</a:t>
                      </a:r>
                      <a:r>
                        <a:rPr lang="en-IN" sz="1600" kern="100" spc="-6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a:t>
                      </a:r>
                      <a:r>
                        <a:rPr lang="en-IN" sz="1600" kern="100" spc="-5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students</a:t>
                      </a:r>
                      <a:r>
                        <a:rPr lang="en-IN" sz="1600" kern="100" spc="-4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professional</a:t>
                      </a:r>
                      <a:r>
                        <a:rPr lang="en-IN" sz="1600" kern="1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en-IN" sz="1600" kern="100" spc="-4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ethical</a:t>
                      </a:r>
                      <a:r>
                        <a:rPr lang="en-IN" sz="1600" kern="1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attitude,</a:t>
                      </a:r>
                      <a:r>
                        <a:rPr lang="en-IN" sz="1600" kern="100" spc="-5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and</a:t>
                      </a:r>
                      <a:r>
                        <a:rPr lang="en-IN" sz="1600" kern="100" spc="-4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a:t>
                      </a:r>
                      <a:r>
                        <a:rPr lang="en-IN" sz="1600" kern="1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ability</a:t>
                      </a:r>
                      <a:r>
                        <a:rPr lang="en-IN" sz="1600" kern="100" spc="-5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a:t>
                      </a:r>
                      <a:r>
                        <a:rPr lang="en-IN" sz="1600" kern="1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relate</a:t>
                      </a:r>
                      <a:r>
                        <a:rPr lang="en-IN" sz="1600" kern="100" spc="-29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engineering</a:t>
                      </a:r>
                      <a:r>
                        <a:rPr lang="en-IN" sz="1600" kern="100" spc="-5"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N"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issues to broader social context.</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N" sz="16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437901737"/>
                  </a:ext>
                </a:extLst>
              </a:tr>
            </a:tbl>
          </a:graphicData>
        </a:graphic>
      </p:graphicFrame>
      <p:sp>
        <p:nvSpPr>
          <p:cNvPr id="11" name="TextBox 10">
            <a:extLst>
              <a:ext uri="{FF2B5EF4-FFF2-40B4-BE49-F238E27FC236}">
                <a16:creationId xmlns:a16="http://schemas.microsoft.com/office/drawing/2014/main" id="{185406E7-8305-1507-4CB7-59186107539C}"/>
              </a:ext>
            </a:extLst>
          </p:cNvPr>
          <p:cNvSpPr txBox="1"/>
          <p:nvPr/>
        </p:nvSpPr>
        <p:spPr>
          <a:xfrm>
            <a:off x="518077" y="825419"/>
            <a:ext cx="11155845" cy="374077"/>
          </a:xfrm>
          <a:prstGeom prst="rect">
            <a:avLst/>
          </a:prstGeom>
          <a:noFill/>
        </p:spPr>
        <p:txBody>
          <a:bodyPr wrap="square">
            <a:spAutoFit/>
          </a:bodyPr>
          <a:lstStyle/>
          <a:p>
            <a:pPr algn="just">
              <a:lnSpc>
                <a:spcPct val="107000"/>
              </a:lnSpc>
              <a:spcAft>
                <a:spcPts val="800"/>
              </a:spcAft>
            </a:pPr>
            <a:r>
              <a:rPr lang="en-IN" sz="1800" b="1" kern="100" dirty="0">
                <a:effectLst/>
                <a:latin typeface="Times New Roman" panose="02020603050405020304" pitchFamily="18" charset="0"/>
                <a:ea typeface="Calibri" panose="020F0502020204030204" pitchFamily="34" charset="0"/>
                <a:cs typeface="Times New Roman" panose="02020603050405020304" pitchFamily="18" charset="0"/>
              </a:rPr>
              <a:t>Programme Educational Objectives (PEO’s)</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CB05982-EB93-1801-049E-2A68BD4D26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64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00958F-AC62-6DF5-EB2D-C1502A4F37C1}"/>
              </a:ext>
            </a:extLst>
          </p:cNvPr>
          <p:cNvSpPr>
            <a:spLocks noGrp="1"/>
          </p:cNvSpPr>
          <p:nvPr>
            <p:ph type="dt" sz="half" idx="10"/>
          </p:nvPr>
        </p:nvSpPr>
        <p:spPr/>
        <p:txBody>
          <a:bodyPr/>
          <a:lstStyle/>
          <a:p>
            <a:fld id="{67E3FFCC-A6AB-48DF-9D84-6B2146C97F1B}" type="datetime1">
              <a:rPr lang="en-IN" smtClean="0"/>
              <a:pPr/>
              <a:t>04-11-2023</a:t>
            </a:fld>
            <a:endParaRPr lang="en-IN"/>
          </a:p>
        </p:txBody>
      </p:sp>
      <p:sp>
        <p:nvSpPr>
          <p:cNvPr id="5" name="Footer Placeholder 4">
            <a:extLst>
              <a:ext uri="{FF2B5EF4-FFF2-40B4-BE49-F238E27FC236}">
                <a16:creationId xmlns:a16="http://schemas.microsoft.com/office/drawing/2014/main" id="{57B7D1E6-D473-C120-E41B-F71987CA5B9F}"/>
              </a:ext>
            </a:extLst>
          </p:cNvPr>
          <p:cNvSpPr>
            <a:spLocks noGrp="1"/>
          </p:cNvSpPr>
          <p:nvPr>
            <p:ph type="ftr" sz="quarter" idx="11"/>
          </p:nvPr>
        </p:nvSpPr>
        <p:spPr/>
        <p:txBody>
          <a:bodyPr/>
          <a:lstStyle/>
          <a:p>
            <a:r>
              <a:rPr lang="en-IN" dirty="0"/>
              <a:t>Department of ECE</a:t>
            </a:r>
          </a:p>
        </p:txBody>
      </p:sp>
      <p:sp>
        <p:nvSpPr>
          <p:cNvPr id="6" name="Slide Number Placeholder 5">
            <a:extLst>
              <a:ext uri="{FF2B5EF4-FFF2-40B4-BE49-F238E27FC236}">
                <a16:creationId xmlns:a16="http://schemas.microsoft.com/office/drawing/2014/main" id="{8D66F2D6-E0A5-51DC-0934-E285FECB12C3}"/>
              </a:ext>
            </a:extLst>
          </p:cNvPr>
          <p:cNvSpPr>
            <a:spLocks noGrp="1"/>
          </p:cNvSpPr>
          <p:nvPr>
            <p:ph type="sldNum" sz="quarter" idx="12"/>
          </p:nvPr>
        </p:nvSpPr>
        <p:spPr/>
        <p:txBody>
          <a:bodyPr/>
          <a:lstStyle/>
          <a:p>
            <a:fld id="{89F5B0BC-B57B-4F6B-AE1D-E1A34A799035}" type="slidenum">
              <a:rPr lang="en-IN" smtClean="0"/>
              <a:pPr/>
              <a:t>36</a:t>
            </a:fld>
            <a:endParaRPr lang="en-IN" dirty="0"/>
          </a:p>
        </p:txBody>
      </p:sp>
      <p:graphicFrame>
        <p:nvGraphicFramePr>
          <p:cNvPr id="3" name="Table 2">
            <a:extLst>
              <a:ext uri="{FF2B5EF4-FFF2-40B4-BE49-F238E27FC236}">
                <a16:creationId xmlns:a16="http://schemas.microsoft.com/office/drawing/2014/main" id="{178B1A81-1CCE-43C6-B679-1C1E63C0D918}"/>
              </a:ext>
            </a:extLst>
          </p:cNvPr>
          <p:cNvGraphicFramePr>
            <a:graphicFrameLocks noGrp="1"/>
          </p:cNvGraphicFramePr>
          <p:nvPr>
            <p:extLst>
              <p:ext uri="{D42A27DB-BD31-4B8C-83A1-F6EECF244321}">
                <p14:modId xmlns:p14="http://schemas.microsoft.com/office/powerpoint/2010/main" val="2142936521"/>
              </p:ext>
            </p:extLst>
          </p:nvPr>
        </p:nvGraphicFramePr>
        <p:xfrm>
          <a:off x="840827" y="1697418"/>
          <a:ext cx="10512973" cy="4736794"/>
        </p:xfrm>
        <a:graphic>
          <a:graphicData uri="http://schemas.openxmlformats.org/drawingml/2006/table">
            <a:tbl>
              <a:tblPr firstRow="1" firstCol="1" bandRow="1">
                <a:tableStyleId>{5C22544A-7EE6-4342-B048-85BDC9FD1C3A}</a:tableStyleId>
              </a:tblPr>
              <a:tblGrid>
                <a:gridCol w="955920">
                  <a:extLst>
                    <a:ext uri="{9D8B030D-6E8A-4147-A177-3AD203B41FA5}">
                      <a16:colId xmlns:a16="http://schemas.microsoft.com/office/drawing/2014/main" val="610201517"/>
                    </a:ext>
                  </a:extLst>
                </a:gridCol>
                <a:gridCol w="2840048">
                  <a:extLst>
                    <a:ext uri="{9D8B030D-6E8A-4147-A177-3AD203B41FA5}">
                      <a16:colId xmlns:a16="http://schemas.microsoft.com/office/drawing/2014/main" val="2246324826"/>
                    </a:ext>
                  </a:extLst>
                </a:gridCol>
                <a:gridCol w="6717005">
                  <a:extLst>
                    <a:ext uri="{9D8B030D-6E8A-4147-A177-3AD203B41FA5}">
                      <a16:colId xmlns:a16="http://schemas.microsoft.com/office/drawing/2014/main" val="3359828800"/>
                    </a:ext>
                  </a:extLst>
                </a:gridCol>
              </a:tblGrid>
              <a:tr h="408194">
                <a:tc gridSpan="2">
                  <a:txBody>
                    <a:bodyPr/>
                    <a:lstStyle/>
                    <a:p>
                      <a:pPr>
                        <a:lnSpc>
                          <a:spcPct val="107000"/>
                        </a:lnSpc>
                        <a:spcAft>
                          <a:spcPts val="800"/>
                        </a:spcAft>
                      </a:pPr>
                      <a:r>
                        <a:rPr lang="en-IN" sz="1600" kern="100" dirty="0">
                          <a:effectLst/>
                          <a:latin typeface="Times New Roman" panose="02020603050405020304" pitchFamily="18" charset="0"/>
                          <a:cs typeface="Times New Roman" panose="02020603050405020304" pitchFamily="18" charset="0"/>
                        </a:rPr>
                        <a:t>Program</a:t>
                      </a:r>
                      <a:r>
                        <a:rPr lang="en-IN" sz="1600" kern="100" spc="-4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Outcomes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tc>
                <a:tc hMerge="1">
                  <a:txBody>
                    <a:bodyPr/>
                    <a:lstStyle/>
                    <a:p>
                      <a:endParaRPr lang="en-IN"/>
                    </a:p>
                  </a:txBody>
                  <a:tcPr/>
                </a:tc>
                <a:tc>
                  <a:txBody>
                    <a:bodyPr/>
                    <a:lstStyle/>
                    <a:p>
                      <a:pPr>
                        <a:lnSpc>
                          <a:spcPct val="107000"/>
                        </a:lnSpc>
                        <a:spcAft>
                          <a:spcPts val="800"/>
                        </a:spcAft>
                      </a:pPr>
                      <a:r>
                        <a:rPr lang="en-IN" sz="1600" kern="100" dirty="0">
                          <a:effectLst/>
                          <a:latin typeface="Times New Roman" panose="02020603050405020304" pitchFamily="18" charset="0"/>
                          <a:cs typeface="Times New Roman" panose="02020603050405020304" pitchFamily="18" charset="0"/>
                        </a:rPr>
                        <a:t>ECE</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Graduates</a:t>
                      </a:r>
                      <a:r>
                        <a:rPr lang="en-IN" sz="1600" kern="100" spc="-2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will</a:t>
                      </a:r>
                      <a:r>
                        <a:rPr lang="en-IN" sz="1600" kern="100" spc="-1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be</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able</a:t>
                      </a:r>
                      <a:r>
                        <a:rPr lang="en-IN" sz="1600" kern="100" spc="-1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to</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tc>
                <a:extLst>
                  <a:ext uri="{0D108BD9-81ED-4DB2-BD59-A6C34878D82A}">
                    <a16:rowId xmlns:a16="http://schemas.microsoft.com/office/drawing/2014/main" val="331451739"/>
                  </a:ext>
                </a:extLst>
              </a:tr>
              <a:tr h="724215">
                <a:tc>
                  <a:txBody>
                    <a:bodyPr/>
                    <a:lstStyle/>
                    <a:p>
                      <a:pPr marL="68580">
                        <a:lnSpc>
                          <a:spcPct val="106000"/>
                        </a:lnSpc>
                        <a:spcBef>
                          <a:spcPts val="45"/>
                        </a:spcBef>
                      </a:pPr>
                      <a:r>
                        <a:rPr lang="en-US" sz="1600" kern="100" dirty="0">
                          <a:solidFill>
                            <a:schemeClr val="tx1"/>
                          </a:solidFill>
                          <a:effectLst/>
                          <a:latin typeface="Times New Roman" panose="02020603050405020304" pitchFamily="18" charset="0"/>
                          <a:cs typeface="Times New Roman" panose="02020603050405020304" pitchFamily="18" charset="0"/>
                        </a:rPr>
                        <a:t> </a:t>
                      </a:r>
                      <a:endParaRPr lang="en-IN" sz="1600"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PO 1</a:t>
                      </a: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2">
                        <a:lumMod val="40000"/>
                        <a:lumOff val="60000"/>
                      </a:schemeClr>
                    </a:solidFill>
                  </a:tcPr>
                </a:tc>
                <a:tc>
                  <a:txBody>
                    <a:bodyPr/>
                    <a:lstStyle/>
                    <a:p>
                      <a:pPr marL="68580">
                        <a:lnSpc>
                          <a:spcPct val="106000"/>
                        </a:lnSpc>
                        <a:spcBef>
                          <a:spcPts val="45"/>
                        </a:spcBef>
                      </a:pPr>
                      <a:r>
                        <a:rPr lang="en-US" sz="1600" kern="100">
                          <a:effectLst/>
                          <a:latin typeface="Times New Roman" panose="02020603050405020304" pitchFamily="18" charset="0"/>
                          <a:cs typeface="Times New Roman" panose="02020603050405020304" pitchFamily="18" charset="0"/>
                        </a:rPr>
                        <a:t> </a:t>
                      </a:r>
                      <a:endParaRPr lang="en-IN" sz="1600" kern="100">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kern="100">
                          <a:effectLst/>
                          <a:latin typeface="Times New Roman" panose="02020603050405020304" pitchFamily="18" charset="0"/>
                          <a:cs typeface="Times New Roman" panose="02020603050405020304" pitchFamily="18" charset="0"/>
                        </a:rPr>
                        <a:t>Engineering</a:t>
                      </a:r>
                      <a:r>
                        <a:rPr lang="en-IN" sz="1600" kern="100" spc="205">
                          <a:effectLst/>
                          <a:latin typeface="Times New Roman" panose="02020603050405020304" pitchFamily="18" charset="0"/>
                          <a:cs typeface="Times New Roman" panose="02020603050405020304" pitchFamily="18" charset="0"/>
                        </a:rPr>
                        <a:t> </a:t>
                      </a:r>
                      <a:r>
                        <a:rPr lang="en-IN" sz="1600" kern="100">
                          <a:effectLst/>
                          <a:latin typeface="Times New Roman" panose="02020603050405020304" pitchFamily="18" charset="0"/>
                          <a:cs typeface="Times New Roman" panose="02020603050405020304" pitchFamily="18" charset="0"/>
                        </a:rPr>
                        <a:t>knowledge</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2">
                        <a:lumMod val="40000"/>
                        <a:lumOff val="60000"/>
                      </a:schemeClr>
                    </a:solidFill>
                  </a:tcPr>
                </a:tc>
                <a:tc>
                  <a:txBody>
                    <a:bodyPr/>
                    <a:lstStyle/>
                    <a:p>
                      <a:pPr marL="3175" indent="39370">
                        <a:lnSpc>
                          <a:spcPct val="97000"/>
                        </a:lnSpc>
                        <a:tabLst>
                          <a:tab pos="606425" algn="l"/>
                          <a:tab pos="981075" algn="l"/>
                          <a:tab pos="1836420" algn="l"/>
                          <a:tab pos="2156460" algn="l"/>
                          <a:tab pos="3152140" algn="l"/>
                        </a:tabLst>
                      </a:pPr>
                      <a:r>
                        <a:rPr lang="en-US" sz="1600" kern="100" dirty="0">
                          <a:effectLst/>
                          <a:latin typeface="Times New Roman" panose="02020603050405020304" pitchFamily="18" charset="0"/>
                          <a:cs typeface="Times New Roman" panose="02020603050405020304" pitchFamily="18" charset="0"/>
                        </a:rPr>
                        <a:t>Apply	the	knowledge of mathematics, </a:t>
                      </a:r>
                      <a:r>
                        <a:rPr lang="en-US" sz="1600" kern="100" spc="-10" dirty="0">
                          <a:effectLst/>
                          <a:latin typeface="Times New Roman" panose="02020603050405020304" pitchFamily="18" charset="0"/>
                          <a:cs typeface="Times New Roman" panose="02020603050405020304" pitchFamily="18" charset="0"/>
                        </a:rPr>
                        <a:t>science,</a:t>
                      </a:r>
                      <a:r>
                        <a:rPr lang="en-US" sz="1600" kern="100" spc="-28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engineering</a:t>
                      </a:r>
                      <a:r>
                        <a:rPr lang="en-US" sz="1600" kern="100" spc="3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fundamentals</a:t>
                      </a:r>
                      <a:r>
                        <a:rPr lang="en-US" sz="1600" kern="100" spc="1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to</a:t>
                      </a:r>
                      <a:r>
                        <a:rPr lang="en-US" sz="1600" kern="100" spc="1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real</a:t>
                      </a:r>
                      <a:r>
                        <a:rPr lang="en-US" sz="1600" kern="100" spc="26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time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electronics</a:t>
                      </a:r>
                      <a:r>
                        <a:rPr lang="en-US" sz="1600" kern="100" spc="28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 </a:t>
                      </a:r>
                      <a:r>
                        <a:rPr lang="en-IN" sz="1600" kern="100" dirty="0">
                          <a:effectLst/>
                          <a:latin typeface="Times New Roman" panose="02020603050405020304" pitchFamily="18" charset="0"/>
                          <a:cs typeface="Times New Roman" panose="02020603050405020304" pitchFamily="18" charset="0"/>
                        </a:rPr>
                        <a:t>communication</a:t>
                      </a:r>
                      <a:r>
                        <a:rPr lang="en-IN" sz="1600" kern="100" spc="-3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problems.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2">
                        <a:lumMod val="40000"/>
                        <a:lumOff val="60000"/>
                      </a:schemeClr>
                    </a:solidFill>
                  </a:tcPr>
                </a:tc>
                <a:extLst>
                  <a:ext uri="{0D108BD9-81ED-4DB2-BD59-A6C34878D82A}">
                    <a16:rowId xmlns:a16="http://schemas.microsoft.com/office/drawing/2014/main" val="3672190984"/>
                  </a:ext>
                </a:extLst>
              </a:tr>
              <a:tr h="833260">
                <a:tc>
                  <a:txBody>
                    <a:bodyPr/>
                    <a:lstStyle/>
                    <a:p>
                      <a:pPr>
                        <a:lnSpc>
                          <a:spcPct val="106000"/>
                        </a:lnSpc>
                        <a:spcBef>
                          <a:spcPts val="10"/>
                        </a:spcBef>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 </a:t>
                      </a:r>
                    </a:p>
                    <a:p>
                      <a:pPr>
                        <a:lnSpc>
                          <a:spcPct val="107000"/>
                        </a:lnSpc>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PO 2</a:t>
                      </a: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6">
                        <a:lumMod val="60000"/>
                        <a:lumOff val="40000"/>
                      </a:schemeClr>
                    </a:solidFill>
                  </a:tcPr>
                </a:tc>
                <a:tc>
                  <a:txBody>
                    <a:bodyPr/>
                    <a:lstStyle/>
                    <a:p>
                      <a:pPr marL="68580">
                        <a:lnSpc>
                          <a:spcPct val="106000"/>
                        </a:lnSpc>
                        <a:spcBef>
                          <a:spcPts val="10"/>
                        </a:spcBef>
                      </a:pPr>
                      <a:r>
                        <a:rPr lang="en-US" sz="1600" kern="100" dirty="0">
                          <a:effectLst/>
                          <a:latin typeface="Times New Roman" panose="02020603050405020304" pitchFamily="18" charset="0"/>
                          <a:cs typeface="Times New Roman" panose="02020603050405020304" pitchFamily="18" charset="0"/>
                        </a:rPr>
                        <a:t> </a:t>
                      </a:r>
                      <a:endParaRPr lang="en-IN" sz="1600" kern="100"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kern="100" dirty="0">
                          <a:effectLst/>
                          <a:latin typeface="Times New Roman" panose="02020603050405020304" pitchFamily="18" charset="0"/>
                          <a:cs typeface="Times New Roman" panose="02020603050405020304" pitchFamily="18" charset="0"/>
                        </a:rPr>
                        <a:t>Problem</a:t>
                      </a:r>
                      <a:r>
                        <a:rPr lang="en-IN" sz="1600" kern="100" spc="22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analysis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6">
                        <a:lumMod val="60000"/>
                        <a:lumOff val="40000"/>
                      </a:schemeClr>
                    </a:solidFill>
                  </a:tcPr>
                </a:tc>
                <a:tc>
                  <a:txBody>
                    <a:bodyPr/>
                    <a:lstStyle/>
                    <a:p>
                      <a:pPr>
                        <a:lnSpc>
                          <a:spcPct val="107000"/>
                        </a:lnSpc>
                        <a:spcAft>
                          <a:spcPts val="800"/>
                        </a:spcAft>
                      </a:pPr>
                      <a:r>
                        <a:rPr lang="en-IN" sz="1600" kern="100" dirty="0">
                          <a:effectLst/>
                          <a:latin typeface="Times New Roman" panose="02020603050405020304" pitchFamily="18" charset="0"/>
                          <a:cs typeface="Times New Roman" panose="02020603050405020304" pitchFamily="18" charset="0"/>
                        </a:rPr>
                        <a:t>Provide solutions for ECE problems by Identify, formulate,</a:t>
                      </a:r>
                      <a:r>
                        <a:rPr lang="en-IN" sz="1600" kern="100" spc="-28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review</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literature,</a:t>
                      </a:r>
                      <a:r>
                        <a:rPr lang="en-IN" sz="1600" kern="100" spc="5" dirty="0">
                          <a:effectLst/>
                          <a:latin typeface="Times New Roman" panose="02020603050405020304" pitchFamily="18" charset="0"/>
                          <a:cs typeface="Times New Roman" panose="02020603050405020304" pitchFamily="18" charset="0"/>
                        </a:rPr>
                        <a:t> </a:t>
                      </a:r>
                      <a:r>
                        <a:rPr lang="en-IN" sz="1600" kern="100" dirty="0" err="1">
                          <a:effectLst/>
                          <a:latin typeface="Times New Roman" panose="02020603050405020304" pitchFamily="18" charset="0"/>
                          <a:cs typeface="Times New Roman" panose="02020603050405020304" pitchFamily="18" charset="0"/>
                        </a:rPr>
                        <a:t>analyze</a:t>
                      </a:r>
                      <a:r>
                        <a:rPr lang="en-IN" sz="1600" kern="100" dirty="0">
                          <a:effectLst/>
                          <a:latin typeface="Times New Roman" panose="02020603050405020304" pitchFamily="18" charset="0"/>
                          <a:cs typeface="Times New Roman" panose="02020603050405020304" pitchFamily="18" charset="0"/>
                        </a:rPr>
                        <a:t>,</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designing</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and</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conducting</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experiments,</a:t>
                      </a:r>
                      <a:r>
                        <a:rPr lang="en-IN" sz="1600" kern="100" spc="1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interpreting and</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reporting the results.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6">
                        <a:lumMod val="60000"/>
                        <a:lumOff val="40000"/>
                      </a:schemeClr>
                    </a:solidFill>
                  </a:tcPr>
                </a:tc>
                <a:extLst>
                  <a:ext uri="{0D108BD9-81ED-4DB2-BD59-A6C34878D82A}">
                    <a16:rowId xmlns:a16="http://schemas.microsoft.com/office/drawing/2014/main" val="4106931943"/>
                  </a:ext>
                </a:extLst>
              </a:tr>
              <a:tr h="1107302">
                <a:tc>
                  <a:txBody>
                    <a:bodyPr/>
                    <a:lstStyle/>
                    <a:p>
                      <a:pPr marL="68580">
                        <a:lnSpc>
                          <a:spcPct val="106000"/>
                        </a:lnSpc>
                      </a:pPr>
                      <a:r>
                        <a:rPr lang="en-US" sz="1600" kern="100" dirty="0">
                          <a:solidFill>
                            <a:schemeClr val="tx1"/>
                          </a:solidFill>
                          <a:effectLst/>
                          <a:latin typeface="Times New Roman" panose="02020603050405020304" pitchFamily="18" charset="0"/>
                          <a:cs typeface="Times New Roman" panose="02020603050405020304" pitchFamily="18" charset="0"/>
                        </a:rPr>
                        <a:t> </a:t>
                      </a:r>
                      <a:endParaRPr lang="en-IN" sz="1600" kern="100" dirty="0">
                        <a:solidFill>
                          <a:schemeClr val="tx1"/>
                        </a:solidFill>
                        <a:effectLst/>
                        <a:latin typeface="Times New Roman" panose="02020603050405020304" pitchFamily="18" charset="0"/>
                        <a:cs typeface="Times New Roman" panose="02020603050405020304" pitchFamily="18" charset="0"/>
                      </a:endParaRPr>
                    </a:p>
                    <a:p>
                      <a:pPr marL="68580">
                        <a:lnSpc>
                          <a:spcPct val="106000"/>
                        </a:lnSpc>
                        <a:spcBef>
                          <a:spcPts val="25"/>
                        </a:spcBef>
                      </a:pPr>
                      <a:r>
                        <a:rPr lang="en-US" sz="1600" kern="100" dirty="0">
                          <a:solidFill>
                            <a:schemeClr val="tx1"/>
                          </a:solidFill>
                          <a:effectLst/>
                          <a:latin typeface="Times New Roman" panose="02020603050405020304" pitchFamily="18" charset="0"/>
                          <a:cs typeface="Times New Roman" panose="02020603050405020304" pitchFamily="18" charset="0"/>
                        </a:rPr>
                        <a:t> </a:t>
                      </a:r>
                      <a:endParaRPr lang="en-IN" sz="1600"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PO 3</a:t>
                      </a: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4">
                        <a:lumMod val="40000"/>
                        <a:lumOff val="60000"/>
                      </a:schemeClr>
                    </a:solidFill>
                  </a:tcPr>
                </a:tc>
                <a:tc>
                  <a:txBody>
                    <a:bodyPr/>
                    <a:lstStyle/>
                    <a:p>
                      <a:pPr marL="68580">
                        <a:lnSpc>
                          <a:spcPct val="106000"/>
                        </a:lnSpc>
                        <a:spcBef>
                          <a:spcPts val="45"/>
                        </a:spcBef>
                      </a:pPr>
                      <a:r>
                        <a:rPr lang="en-US" sz="1600" kern="100" dirty="0">
                          <a:effectLst/>
                          <a:latin typeface="Times New Roman" panose="02020603050405020304" pitchFamily="18" charset="0"/>
                          <a:cs typeface="Times New Roman" panose="02020603050405020304" pitchFamily="18" charset="0"/>
                        </a:rPr>
                        <a:t> </a:t>
                      </a:r>
                      <a:endParaRPr lang="en-IN" sz="1600" kern="100"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kern="100" spc="-5" dirty="0">
                          <a:effectLst/>
                          <a:latin typeface="Times New Roman" panose="02020603050405020304" pitchFamily="18" charset="0"/>
                          <a:cs typeface="Times New Roman" panose="02020603050405020304" pitchFamily="18" charset="0"/>
                        </a:rPr>
                        <a:t>Design/development</a:t>
                      </a:r>
                      <a:r>
                        <a:rPr lang="en-IN" sz="1600" kern="100" spc="-28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of solutions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4">
                        <a:lumMod val="40000"/>
                        <a:lumOff val="60000"/>
                      </a:schemeClr>
                    </a:solidFill>
                  </a:tcPr>
                </a:tc>
                <a:tc>
                  <a:txBody>
                    <a:bodyPr/>
                    <a:lstStyle/>
                    <a:p>
                      <a:pPr marL="3175" algn="just">
                        <a:lnSpc>
                          <a:spcPct val="106000"/>
                        </a:lnSpc>
                        <a:spcAft>
                          <a:spcPts val="0"/>
                        </a:spcAft>
                      </a:pPr>
                      <a:r>
                        <a:rPr lang="en-US" sz="1600" kern="100" dirty="0">
                          <a:effectLst/>
                          <a:latin typeface="Times New Roman" panose="02020603050405020304" pitchFamily="18" charset="0"/>
                          <a:cs typeface="Times New Roman" panose="02020603050405020304" pitchFamily="18" charset="0"/>
                        </a:rPr>
                        <a:t>Design</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develop</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solutions</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for</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complex</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engineering</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problems at feasible and optimal solutions that meet the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specified</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needs</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with</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appropriate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consideration</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for</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the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public</a:t>
                      </a:r>
                      <a:r>
                        <a:rPr lang="en-US" sz="1600" kern="100" spc="2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health</a:t>
                      </a:r>
                      <a:r>
                        <a:rPr lang="en-US" sz="1600" kern="100" spc="27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a:t>
                      </a:r>
                      <a:r>
                        <a:rPr lang="en-US" sz="1600" kern="100" spc="29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safety,</a:t>
                      </a:r>
                      <a:r>
                        <a:rPr lang="en-US" sz="1600" kern="100" spc="1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a:t>
                      </a:r>
                      <a:r>
                        <a:rPr lang="en-US" sz="1600" kern="100" spc="29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the</a:t>
                      </a:r>
                      <a:r>
                        <a:rPr lang="en-US" sz="1600" kern="100" spc="29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cultural,</a:t>
                      </a:r>
                      <a:r>
                        <a:rPr lang="en-US" sz="1600" kern="100" spc="1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societal,</a:t>
                      </a:r>
                      <a:r>
                        <a:rPr lang="en-US" sz="1600" kern="100" spc="1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 </a:t>
                      </a:r>
                      <a:r>
                        <a:rPr lang="en-IN" sz="1600" kern="100" dirty="0">
                          <a:effectLst/>
                          <a:latin typeface="Times New Roman" panose="02020603050405020304" pitchFamily="18" charset="0"/>
                          <a:cs typeface="Times New Roman" panose="02020603050405020304" pitchFamily="18" charset="0"/>
                        </a:rPr>
                        <a:t>environmental</a:t>
                      </a:r>
                      <a:r>
                        <a:rPr lang="en-IN" sz="1600" kern="100" spc="-6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considerations.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4">
                        <a:lumMod val="40000"/>
                        <a:lumOff val="60000"/>
                      </a:schemeClr>
                    </a:solidFill>
                  </a:tcPr>
                </a:tc>
                <a:extLst>
                  <a:ext uri="{0D108BD9-81ED-4DB2-BD59-A6C34878D82A}">
                    <a16:rowId xmlns:a16="http://schemas.microsoft.com/office/drawing/2014/main" val="619930896"/>
                  </a:ext>
                </a:extLst>
              </a:tr>
              <a:tr h="830563">
                <a:tc>
                  <a:txBody>
                    <a:bodyPr/>
                    <a:lstStyle/>
                    <a:p>
                      <a:pPr marL="68580">
                        <a:lnSpc>
                          <a:spcPct val="106000"/>
                        </a:lnSpc>
                        <a:spcBef>
                          <a:spcPts val="20"/>
                        </a:spcBef>
                      </a:pPr>
                      <a:r>
                        <a:rPr lang="en-US" sz="1600" kern="100" dirty="0">
                          <a:solidFill>
                            <a:schemeClr val="tx1"/>
                          </a:solidFill>
                          <a:effectLst/>
                          <a:latin typeface="Times New Roman" panose="02020603050405020304" pitchFamily="18" charset="0"/>
                          <a:cs typeface="Times New Roman" panose="02020603050405020304" pitchFamily="18" charset="0"/>
                        </a:rPr>
                        <a:t> </a:t>
                      </a:r>
                      <a:endParaRPr lang="en-IN" sz="1600"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PO 4</a:t>
                      </a: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bg2">
                        <a:lumMod val="75000"/>
                      </a:schemeClr>
                    </a:solidFill>
                  </a:tcPr>
                </a:tc>
                <a:tc>
                  <a:txBody>
                    <a:bodyPr/>
                    <a:lstStyle/>
                    <a:p>
                      <a:pPr marL="68580">
                        <a:lnSpc>
                          <a:spcPct val="106000"/>
                        </a:lnSpc>
                        <a:spcBef>
                          <a:spcPts val="30"/>
                        </a:spcBef>
                      </a:pPr>
                      <a:r>
                        <a:rPr lang="en-US" sz="1600" kern="100">
                          <a:effectLst/>
                          <a:latin typeface="Times New Roman" panose="02020603050405020304" pitchFamily="18" charset="0"/>
                          <a:cs typeface="Times New Roman" panose="02020603050405020304" pitchFamily="18" charset="0"/>
                        </a:rPr>
                        <a:t> </a:t>
                      </a:r>
                      <a:endParaRPr lang="en-IN" sz="1600" kern="100">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kern="100">
                          <a:effectLst/>
                          <a:latin typeface="Times New Roman" panose="02020603050405020304" pitchFamily="18" charset="0"/>
                          <a:cs typeface="Times New Roman" panose="02020603050405020304" pitchFamily="18" charset="0"/>
                        </a:rPr>
                        <a:t>Conduct</a:t>
                      </a:r>
                      <a:r>
                        <a:rPr lang="en-IN" sz="1600" kern="100" spc="-40">
                          <a:effectLst/>
                          <a:latin typeface="Times New Roman" panose="02020603050405020304" pitchFamily="18" charset="0"/>
                          <a:cs typeface="Times New Roman" panose="02020603050405020304" pitchFamily="18" charset="0"/>
                        </a:rPr>
                        <a:t> </a:t>
                      </a:r>
                      <a:r>
                        <a:rPr lang="en-IN" sz="1600" kern="100">
                          <a:effectLst/>
                          <a:latin typeface="Times New Roman" panose="02020603050405020304" pitchFamily="18" charset="0"/>
                          <a:cs typeface="Times New Roman" panose="02020603050405020304" pitchFamily="18" charset="0"/>
                        </a:rPr>
                        <a:t>investigations</a:t>
                      </a:r>
                      <a:r>
                        <a:rPr lang="en-IN" sz="1600" kern="100" spc="-285">
                          <a:effectLst/>
                          <a:latin typeface="Times New Roman" panose="02020603050405020304" pitchFamily="18" charset="0"/>
                          <a:cs typeface="Times New Roman" panose="02020603050405020304" pitchFamily="18" charset="0"/>
                        </a:rPr>
                        <a:t> </a:t>
                      </a:r>
                      <a:r>
                        <a:rPr lang="en-IN" sz="1600" kern="100">
                          <a:effectLst/>
                          <a:latin typeface="Times New Roman" panose="02020603050405020304" pitchFamily="18" charset="0"/>
                          <a:cs typeface="Times New Roman" panose="02020603050405020304" pitchFamily="18" charset="0"/>
                        </a:rPr>
                        <a:t>of</a:t>
                      </a:r>
                      <a:r>
                        <a:rPr lang="en-IN" sz="1600" kern="100" spc="10">
                          <a:effectLst/>
                          <a:latin typeface="Times New Roman" panose="02020603050405020304" pitchFamily="18" charset="0"/>
                          <a:cs typeface="Times New Roman" panose="02020603050405020304" pitchFamily="18" charset="0"/>
                        </a:rPr>
                        <a:t> </a:t>
                      </a:r>
                      <a:r>
                        <a:rPr lang="en-IN" sz="1600" kern="100">
                          <a:effectLst/>
                          <a:latin typeface="Times New Roman" panose="02020603050405020304" pitchFamily="18" charset="0"/>
                          <a:cs typeface="Times New Roman" panose="02020603050405020304" pitchFamily="18" charset="0"/>
                        </a:rPr>
                        <a:t>complex</a:t>
                      </a:r>
                      <a:r>
                        <a:rPr lang="en-IN" sz="1600" kern="100" spc="-25">
                          <a:effectLst/>
                          <a:latin typeface="Times New Roman" panose="02020603050405020304" pitchFamily="18" charset="0"/>
                          <a:cs typeface="Times New Roman" panose="02020603050405020304" pitchFamily="18" charset="0"/>
                        </a:rPr>
                        <a:t> </a:t>
                      </a:r>
                      <a:r>
                        <a:rPr lang="en-IN" sz="1600" kern="100">
                          <a:effectLst/>
                          <a:latin typeface="Times New Roman" panose="02020603050405020304" pitchFamily="18" charset="0"/>
                          <a:cs typeface="Times New Roman" panose="02020603050405020304" pitchFamily="18" charset="0"/>
                        </a:rPr>
                        <a:t>problems</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bg2">
                        <a:lumMod val="75000"/>
                      </a:schemeClr>
                    </a:solidFill>
                  </a:tcPr>
                </a:tc>
                <a:tc>
                  <a:txBody>
                    <a:bodyPr/>
                    <a:lstStyle/>
                    <a:p>
                      <a:pPr marL="3175" algn="just">
                        <a:lnSpc>
                          <a:spcPct val="106000"/>
                        </a:lnSpc>
                        <a:spcAft>
                          <a:spcPts val="0"/>
                        </a:spcAft>
                      </a:pPr>
                      <a:r>
                        <a:rPr lang="en-US" sz="1600" kern="100" dirty="0">
                          <a:effectLst/>
                          <a:latin typeface="Times New Roman" panose="02020603050405020304" pitchFamily="18" charset="0"/>
                          <a:cs typeface="Times New Roman" panose="02020603050405020304" pitchFamily="18" charset="0"/>
                        </a:rPr>
                        <a:t>Use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research-based</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knowledge</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research</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methods</a:t>
                      </a:r>
                      <a:r>
                        <a:rPr lang="en-US" sz="1600" kern="100" spc="-28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including</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design</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of</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experiments,</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analysis</a:t>
                      </a:r>
                      <a:r>
                        <a:rPr lang="en-US" sz="1600" kern="100" spc="30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a:t>
                      </a:r>
                      <a:r>
                        <a:rPr lang="en-US" sz="1600" kern="100" spc="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interpretation</a:t>
                      </a:r>
                      <a:r>
                        <a:rPr lang="en-US" sz="1600" kern="100" spc="13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of</a:t>
                      </a:r>
                      <a:r>
                        <a:rPr lang="en-US" sz="1600" kern="100" spc="12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data,</a:t>
                      </a:r>
                      <a:r>
                        <a:rPr lang="en-US" sz="1600" kern="100" spc="15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and</a:t>
                      </a:r>
                      <a:r>
                        <a:rPr lang="en-US" sz="1600" kern="100" spc="16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synthesis</a:t>
                      </a:r>
                      <a:r>
                        <a:rPr lang="en-US" sz="1600" kern="100" spc="15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of</a:t>
                      </a:r>
                      <a:r>
                        <a:rPr lang="en-US" sz="1600" kern="100" spc="12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the</a:t>
                      </a:r>
                      <a:r>
                        <a:rPr lang="en-US" sz="1600" kern="100" spc="160"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information</a:t>
                      </a:r>
                      <a:r>
                        <a:rPr lang="en-US" sz="1600" kern="100" spc="135" dirty="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to </a:t>
                      </a:r>
                      <a:r>
                        <a:rPr lang="en-IN" sz="1600" kern="100" dirty="0">
                          <a:effectLst/>
                          <a:latin typeface="Times New Roman" panose="02020603050405020304" pitchFamily="18" charset="0"/>
                          <a:cs typeface="Times New Roman" panose="02020603050405020304" pitchFamily="18" charset="0"/>
                        </a:rPr>
                        <a:t>provide</a:t>
                      </a:r>
                      <a:r>
                        <a:rPr lang="en-IN" sz="1600" kern="100" spc="-1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valid</a:t>
                      </a:r>
                      <a:r>
                        <a:rPr lang="en-IN" sz="1600" kern="100" spc="-1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conclusions.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bg2">
                        <a:lumMod val="75000"/>
                      </a:schemeClr>
                    </a:solidFill>
                  </a:tcPr>
                </a:tc>
                <a:extLst>
                  <a:ext uri="{0D108BD9-81ED-4DB2-BD59-A6C34878D82A}">
                    <a16:rowId xmlns:a16="http://schemas.microsoft.com/office/drawing/2014/main" val="2861087905"/>
                  </a:ext>
                </a:extLst>
              </a:tr>
              <a:tr h="833260">
                <a:tc>
                  <a:txBody>
                    <a:bodyPr/>
                    <a:lstStyle/>
                    <a:p>
                      <a:pPr marL="68580">
                        <a:lnSpc>
                          <a:spcPct val="106000"/>
                        </a:lnSpc>
                        <a:spcBef>
                          <a:spcPts val="55"/>
                        </a:spcBef>
                      </a:pPr>
                      <a:r>
                        <a:rPr lang="en-US" sz="1600" kern="100" dirty="0">
                          <a:solidFill>
                            <a:schemeClr val="tx1"/>
                          </a:solidFill>
                          <a:effectLst/>
                          <a:latin typeface="Times New Roman" panose="02020603050405020304" pitchFamily="18" charset="0"/>
                          <a:cs typeface="Times New Roman" panose="02020603050405020304" pitchFamily="18" charset="0"/>
                        </a:rPr>
                        <a:t> </a:t>
                      </a:r>
                      <a:endParaRPr lang="en-IN" sz="1600"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kern="100" dirty="0">
                          <a:solidFill>
                            <a:schemeClr val="tx1"/>
                          </a:solidFill>
                          <a:effectLst/>
                          <a:latin typeface="Times New Roman" panose="02020603050405020304" pitchFamily="18" charset="0"/>
                          <a:cs typeface="Times New Roman" panose="02020603050405020304" pitchFamily="18" charset="0"/>
                        </a:rPr>
                        <a:t>PO 5</a:t>
                      </a:r>
                      <a:endParaRPr lang="en-IN"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1">
                        <a:lumMod val="40000"/>
                        <a:lumOff val="60000"/>
                      </a:schemeClr>
                    </a:solidFill>
                  </a:tcPr>
                </a:tc>
                <a:tc>
                  <a:txBody>
                    <a:bodyPr/>
                    <a:lstStyle/>
                    <a:p>
                      <a:pPr marL="68580">
                        <a:lnSpc>
                          <a:spcPct val="106000"/>
                        </a:lnSpc>
                        <a:spcBef>
                          <a:spcPts val="10"/>
                        </a:spcBef>
                      </a:pPr>
                      <a:r>
                        <a:rPr lang="en-US" sz="1600" kern="100" dirty="0">
                          <a:effectLst/>
                          <a:latin typeface="Times New Roman" panose="02020603050405020304" pitchFamily="18" charset="0"/>
                          <a:cs typeface="Times New Roman" panose="02020603050405020304" pitchFamily="18" charset="0"/>
                        </a:rPr>
                        <a:t> </a:t>
                      </a:r>
                      <a:endParaRPr lang="en-IN" sz="1600" kern="100"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kern="100" dirty="0">
                          <a:effectLst/>
                          <a:latin typeface="Times New Roman" panose="02020603050405020304" pitchFamily="18" charset="0"/>
                          <a:cs typeface="Times New Roman" panose="02020603050405020304" pitchFamily="18" charset="0"/>
                        </a:rPr>
                        <a:t>Modern</a:t>
                      </a:r>
                      <a:r>
                        <a:rPr lang="en-IN" sz="1600" kern="100" spc="-3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tool</a:t>
                      </a:r>
                      <a:r>
                        <a:rPr lang="en-IN" sz="1600" kern="100" spc="-3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usage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tc>
                <a:tc>
                  <a:txBody>
                    <a:bodyPr/>
                    <a:lstStyle/>
                    <a:p>
                      <a:pPr>
                        <a:lnSpc>
                          <a:spcPct val="107000"/>
                        </a:lnSpc>
                        <a:spcAft>
                          <a:spcPts val="800"/>
                        </a:spcAft>
                      </a:pPr>
                      <a:r>
                        <a:rPr lang="en-IN" sz="1600" kern="100" dirty="0">
                          <a:effectLst/>
                          <a:latin typeface="Times New Roman" panose="02020603050405020304" pitchFamily="18" charset="0"/>
                          <a:cs typeface="Times New Roman" panose="02020603050405020304" pitchFamily="18" charset="0"/>
                        </a:rPr>
                        <a:t>Select</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and</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apply</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appropriate</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techniques,</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resources,</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and</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modern engineering and IT tools including prediction and</a:t>
                      </a:r>
                      <a:r>
                        <a:rPr lang="en-IN" sz="1600" kern="100" spc="5" dirty="0">
                          <a:effectLst/>
                          <a:latin typeface="Times New Roman" panose="02020603050405020304" pitchFamily="18" charset="0"/>
                          <a:cs typeface="Times New Roman" panose="02020603050405020304" pitchFamily="18" charset="0"/>
                        </a:rPr>
                        <a:t> </a:t>
                      </a:r>
                      <a:r>
                        <a:rPr lang="en-IN" sz="1600" kern="100" dirty="0" err="1">
                          <a:effectLst/>
                          <a:latin typeface="Times New Roman" panose="02020603050405020304" pitchFamily="18" charset="0"/>
                          <a:cs typeface="Times New Roman" panose="02020603050405020304" pitchFamily="18" charset="0"/>
                        </a:rPr>
                        <a:t>modeling</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to</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complex</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engineering</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activities</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with</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an</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understanding</a:t>
                      </a:r>
                      <a:r>
                        <a:rPr lang="en-IN" sz="1600" kern="100" spc="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of</a:t>
                      </a:r>
                      <a:r>
                        <a:rPr lang="en-IN" sz="1600" kern="100" spc="-30"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the</a:t>
                      </a:r>
                      <a:r>
                        <a:rPr lang="en-IN" sz="1600" kern="100" spc="25" dirty="0">
                          <a:effectLst/>
                          <a:latin typeface="Times New Roman" panose="02020603050405020304" pitchFamily="18" charset="0"/>
                          <a:cs typeface="Times New Roman" panose="02020603050405020304" pitchFamily="18" charset="0"/>
                        </a:rPr>
                        <a:t> </a:t>
                      </a:r>
                      <a:r>
                        <a:rPr lang="en-IN" sz="1600" kern="100" dirty="0">
                          <a:effectLst/>
                          <a:latin typeface="Times New Roman" panose="02020603050405020304" pitchFamily="18" charset="0"/>
                          <a:cs typeface="Times New Roman" panose="02020603050405020304" pitchFamily="18" charset="0"/>
                        </a:rPr>
                        <a:t>limitations.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tc>
                <a:extLst>
                  <a:ext uri="{0D108BD9-81ED-4DB2-BD59-A6C34878D82A}">
                    <a16:rowId xmlns:a16="http://schemas.microsoft.com/office/drawing/2014/main" val="3381210295"/>
                  </a:ext>
                </a:extLst>
              </a:tr>
            </a:tbl>
          </a:graphicData>
        </a:graphic>
      </p:graphicFrame>
      <p:pic>
        <p:nvPicPr>
          <p:cNvPr id="7" name="Picture 6">
            <a:extLst>
              <a:ext uri="{FF2B5EF4-FFF2-40B4-BE49-F238E27FC236}">
                <a16:creationId xmlns:a16="http://schemas.microsoft.com/office/drawing/2014/main" id="{C2C4DE88-5FAC-7A04-745F-0E5235D37063}"/>
              </a:ext>
            </a:extLst>
          </p:cNvPr>
          <p:cNvPicPr>
            <a:picLocks noChangeAspect="1"/>
          </p:cNvPicPr>
          <p:nvPr/>
        </p:nvPicPr>
        <p:blipFill>
          <a:blip r:embed="rId2"/>
          <a:stretch>
            <a:fillRect/>
          </a:stretch>
        </p:blipFill>
        <p:spPr>
          <a:xfrm>
            <a:off x="321242" y="701263"/>
            <a:ext cx="11144454" cy="883997"/>
          </a:xfrm>
          <a:prstGeom prst="rect">
            <a:avLst/>
          </a:prstGeom>
        </p:spPr>
      </p:pic>
      <p:pic>
        <p:nvPicPr>
          <p:cNvPr id="2" name="Picture 2">
            <a:extLst>
              <a:ext uri="{FF2B5EF4-FFF2-40B4-BE49-F238E27FC236}">
                <a16:creationId xmlns:a16="http://schemas.microsoft.com/office/drawing/2014/main" id="{C462166F-44E0-99B0-5ED0-559CE1333E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785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00958F-AC62-6DF5-EB2D-C1502A4F37C1}"/>
              </a:ext>
            </a:extLst>
          </p:cNvPr>
          <p:cNvSpPr>
            <a:spLocks noGrp="1"/>
          </p:cNvSpPr>
          <p:nvPr>
            <p:ph type="dt" sz="half" idx="10"/>
          </p:nvPr>
        </p:nvSpPr>
        <p:spPr/>
        <p:txBody>
          <a:bodyPr/>
          <a:lstStyle/>
          <a:p>
            <a:fld id="{67E3FFCC-A6AB-48DF-9D84-6B2146C97F1B}" type="datetime1">
              <a:rPr lang="en-IN" smtClean="0"/>
              <a:pPr/>
              <a:t>04-11-2023</a:t>
            </a:fld>
            <a:endParaRPr lang="en-IN"/>
          </a:p>
        </p:txBody>
      </p:sp>
      <p:sp>
        <p:nvSpPr>
          <p:cNvPr id="5" name="Footer Placeholder 4">
            <a:extLst>
              <a:ext uri="{FF2B5EF4-FFF2-40B4-BE49-F238E27FC236}">
                <a16:creationId xmlns:a16="http://schemas.microsoft.com/office/drawing/2014/main" id="{57B7D1E6-D473-C120-E41B-F71987CA5B9F}"/>
              </a:ext>
            </a:extLst>
          </p:cNvPr>
          <p:cNvSpPr>
            <a:spLocks noGrp="1"/>
          </p:cNvSpPr>
          <p:nvPr>
            <p:ph type="ftr" sz="quarter" idx="11"/>
          </p:nvPr>
        </p:nvSpPr>
        <p:spPr/>
        <p:txBody>
          <a:bodyPr/>
          <a:lstStyle/>
          <a:p>
            <a:r>
              <a:rPr lang="en-IN" dirty="0"/>
              <a:t>Department of ECE</a:t>
            </a:r>
          </a:p>
        </p:txBody>
      </p:sp>
      <p:sp>
        <p:nvSpPr>
          <p:cNvPr id="6" name="Slide Number Placeholder 5">
            <a:extLst>
              <a:ext uri="{FF2B5EF4-FFF2-40B4-BE49-F238E27FC236}">
                <a16:creationId xmlns:a16="http://schemas.microsoft.com/office/drawing/2014/main" id="{8D66F2D6-E0A5-51DC-0934-E285FECB12C3}"/>
              </a:ext>
            </a:extLst>
          </p:cNvPr>
          <p:cNvSpPr>
            <a:spLocks noGrp="1"/>
          </p:cNvSpPr>
          <p:nvPr>
            <p:ph type="sldNum" sz="quarter" idx="12"/>
          </p:nvPr>
        </p:nvSpPr>
        <p:spPr/>
        <p:txBody>
          <a:bodyPr/>
          <a:lstStyle/>
          <a:p>
            <a:fld id="{89F5B0BC-B57B-4F6B-AE1D-E1A34A799035}" type="slidenum">
              <a:rPr lang="en-IN" smtClean="0"/>
              <a:pPr/>
              <a:t>37</a:t>
            </a:fld>
            <a:endParaRPr lang="en-IN"/>
          </a:p>
        </p:txBody>
      </p:sp>
      <p:graphicFrame>
        <p:nvGraphicFramePr>
          <p:cNvPr id="3" name="Table 2">
            <a:extLst>
              <a:ext uri="{FF2B5EF4-FFF2-40B4-BE49-F238E27FC236}">
                <a16:creationId xmlns:a16="http://schemas.microsoft.com/office/drawing/2014/main" id="{B86A7AE5-876A-985C-A5E7-57162FAEE1C0}"/>
              </a:ext>
            </a:extLst>
          </p:cNvPr>
          <p:cNvGraphicFramePr>
            <a:graphicFrameLocks noGrp="1"/>
          </p:cNvGraphicFramePr>
          <p:nvPr>
            <p:extLst>
              <p:ext uri="{D42A27DB-BD31-4B8C-83A1-F6EECF244321}">
                <p14:modId xmlns:p14="http://schemas.microsoft.com/office/powerpoint/2010/main" val="1304139376"/>
              </p:ext>
            </p:extLst>
          </p:nvPr>
        </p:nvGraphicFramePr>
        <p:xfrm>
          <a:off x="465221" y="1115250"/>
          <a:ext cx="11113970" cy="5241100"/>
        </p:xfrm>
        <a:graphic>
          <a:graphicData uri="http://schemas.openxmlformats.org/drawingml/2006/table">
            <a:tbl>
              <a:tblPr firstRow="1" firstCol="1" bandRow="1">
                <a:tableStyleId>{5C22544A-7EE6-4342-B048-85BDC9FD1C3A}</a:tableStyleId>
              </a:tblPr>
              <a:tblGrid>
                <a:gridCol w="1010566">
                  <a:extLst>
                    <a:ext uri="{9D8B030D-6E8A-4147-A177-3AD203B41FA5}">
                      <a16:colId xmlns:a16="http://schemas.microsoft.com/office/drawing/2014/main" val="1679650950"/>
                    </a:ext>
                  </a:extLst>
                </a:gridCol>
                <a:gridCol w="3002406">
                  <a:extLst>
                    <a:ext uri="{9D8B030D-6E8A-4147-A177-3AD203B41FA5}">
                      <a16:colId xmlns:a16="http://schemas.microsoft.com/office/drawing/2014/main" val="2562566355"/>
                    </a:ext>
                  </a:extLst>
                </a:gridCol>
                <a:gridCol w="7100998">
                  <a:extLst>
                    <a:ext uri="{9D8B030D-6E8A-4147-A177-3AD203B41FA5}">
                      <a16:colId xmlns:a16="http://schemas.microsoft.com/office/drawing/2014/main" val="3724918094"/>
                    </a:ext>
                  </a:extLst>
                </a:gridCol>
              </a:tblGrid>
              <a:tr h="625641">
                <a:tc>
                  <a:txBody>
                    <a:bodyPr/>
                    <a:lstStyle/>
                    <a:p>
                      <a:pPr marL="68580">
                        <a:lnSpc>
                          <a:spcPct val="106000"/>
                        </a:lnSpc>
                        <a:spcBef>
                          <a:spcPts val="10"/>
                        </a:spcBef>
                      </a:pPr>
                      <a:r>
                        <a:rPr lang="en-US" sz="1600" b="1" kern="100" dirty="0">
                          <a:solidFill>
                            <a:schemeClr val="tx1"/>
                          </a:solidFill>
                          <a:effectLst/>
                          <a:latin typeface="Times New Roman" panose="02020603050405020304" pitchFamily="18" charset="0"/>
                          <a:cs typeface="Times New Roman" panose="02020603050405020304" pitchFamily="18" charset="0"/>
                        </a:rPr>
                        <a:t> </a:t>
                      </a:r>
                      <a:endParaRPr lang="en-IN" sz="1600" b="1"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b="1" kern="100" dirty="0">
                          <a:solidFill>
                            <a:schemeClr val="tx1"/>
                          </a:solidFill>
                          <a:effectLst/>
                          <a:latin typeface="Times New Roman" panose="02020603050405020304" pitchFamily="18" charset="0"/>
                          <a:cs typeface="Times New Roman" panose="02020603050405020304" pitchFamily="18" charset="0"/>
                        </a:rPr>
                        <a:t>PO6</a:t>
                      </a:r>
                      <a:endParaRPr lang="en-IN" sz="16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2">
                        <a:lumMod val="60000"/>
                        <a:lumOff val="40000"/>
                      </a:schemeClr>
                    </a:solidFill>
                  </a:tcPr>
                </a:tc>
                <a:tc>
                  <a:txBody>
                    <a:bodyPr/>
                    <a:lstStyle/>
                    <a:p>
                      <a:pPr marL="68580">
                        <a:lnSpc>
                          <a:spcPct val="106000"/>
                        </a:lnSpc>
                        <a:spcBef>
                          <a:spcPts val="10"/>
                        </a:spcBef>
                      </a:pPr>
                      <a:r>
                        <a:rPr lang="en-US" sz="1600" b="0" kern="100" dirty="0">
                          <a:solidFill>
                            <a:schemeClr val="tx1"/>
                          </a:solidFill>
                          <a:effectLst/>
                          <a:latin typeface="Times New Roman" panose="02020603050405020304" pitchFamily="18" charset="0"/>
                          <a:cs typeface="Times New Roman" panose="02020603050405020304" pitchFamily="18" charset="0"/>
                        </a:rPr>
                        <a:t> </a:t>
                      </a:r>
                      <a:endParaRPr lang="en-IN" sz="1600" b="0"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The</a:t>
                      </a:r>
                      <a:r>
                        <a:rPr lang="en-IN" sz="1600" b="0" kern="100" spc="-3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engineer</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 society</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2">
                        <a:lumMod val="60000"/>
                        <a:lumOff val="40000"/>
                      </a:schemeClr>
                    </a:solidFill>
                  </a:tcPr>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Apply</a:t>
                      </a:r>
                      <a:r>
                        <a:rPr lang="en-IN" sz="1600" b="0" kern="100" spc="-3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contextual</a:t>
                      </a:r>
                      <a:r>
                        <a:rPr lang="en-IN" sz="1600" b="0" kern="100" spc="-5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knowledge</a:t>
                      </a:r>
                      <a:r>
                        <a:rPr lang="en-IN" sz="1600" b="0" kern="100" spc="-1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to</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assess industrial, societal</a:t>
                      </a:r>
                      <a:r>
                        <a:rPr lang="en-IN" sz="1600" b="0" kern="100" spc="-2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 safety related issues and understand consequent</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relevance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to</a:t>
                      </a:r>
                      <a:r>
                        <a:rPr lang="en-IN" sz="1600" b="0" kern="100" spc="-2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the professional</a:t>
                      </a:r>
                      <a:r>
                        <a:rPr lang="en-IN" sz="1600" b="0" kern="100" spc="-2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engineering</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practice.</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468" marR="33468" marT="0" marB="0">
                    <a:solidFill>
                      <a:schemeClr val="accent2">
                        <a:lumMod val="60000"/>
                        <a:lumOff val="40000"/>
                      </a:schemeClr>
                    </a:solidFill>
                  </a:tcPr>
                </a:tc>
                <a:extLst>
                  <a:ext uri="{0D108BD9-81ED-4DB2-BD59-A6C34878D82A}">
                    <a16:rowId xmlns:a16="http://schemas.microsoft.com/office/drawing/2014/main" val="3511775333"/>
                  </a:ext>
                </a:extLst>
              </a:tr>
              <a:tr h="661946">
                <a:tc>
                  <a:txBody>
                    <a:bodyPr/>
                    <a:lstStyle/>
                    <a:p>
                      <a:pPr marL="68580">
                        <a:lnSpc>
                          <a:spcPct val="106000"/>
                        </a:lnSpc>
                        <a:spcBef>
                          <a:spcPts val="25"/>
                        </a:spcBef>
                      </a:pPr>
                      <a:r>
                        <a:rPr lang="en-US" sz="1600" b="1" kern="100" dirty="0">
                          <a:solidFill>
                            <a:schemeClr val="tx1"/>
                          </a:solidFill>
                          <a:effectLst/>
                          <a:latin typeface="Times New Roman" panose="02020603050405020304" pitchFamily="18" charset="0"/>
                          <a:cs typeface="Times New Roman" panose="02020603050405020304" pitchFamily="18" charset="0"/>
                        </a:rPr>
                        <a:t> </a:t>
                      </a:r>
                      <a:endParaRPr lang="en-IN" sz="1600" b="1"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b="1" kern="100" dirty="0">
                          <a:solidFill>
                            <a:schemeClr val="tx1"/>
                          </a:solidFill>
                          <a:effectLst/>
                          <a:latin typeface="Times New Roman" panose="02020603050405020304" pitchFamily="18" charset="0"/>
                          <a:cs typeface="Times New Roman" panose="02020603050405020304" pitchFamily="18" charset="0"/>
                        </a:rPr>
                        <a:t>PO 7</a:t>
                      </a:r>
                      <a:endParaRPr lang="en-IN" sz="16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Environment </a:t>
                      </a:r>
                      <a:r>
                        <a:rPr lang="en-IN" sz="1600" b="0" kern="100" spc="-2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sustainability</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Understand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the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impact</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of</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the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professional</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engineering</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solutions</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in</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societal</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environmental</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contexts,</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demonstrate the knowledge of, and need for sustainable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development.</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29343021"/>
                  </a:ext>
                </a:extLst>
              </a:tr>
              <a:tr h="654018">
                <a:tc>
                  <a:txBody>
                    <a:bodyPr/>
                    <a:lstStyle/>
                    <a:p>
                      <a:pPr>
                        <a:lnSpc>
                          <a:spcPct val="107000"/>
                        </a:lnSpc>
                        <a:spcAft>
                          <a:spcPts val="800"/>
                        </a:spcAft>
                      </a:pPr>
                      <a:r>
                        <a:rPr lang="en-IN" sz="1600" b="1" kern="100" dirty="0">
                          <a:solidFill>
                            <a:schemeClr val="tx1"/>
                          </a:solidFill>
                          <a:effectLst/>
                          <a:latin typeface="Times New Roman" panose="02020603050405020304" pitchFamily="18" charset="0"/>
                          <a:cs typeface="Times New Roman" panose="02020603050405020304" pitchFamily="18" charset="0"/>
                        </a:rPr>
                        <a:t>PO 8</a:t>
                      </a:r>
                      <a:endParaRPr lang="en-IN" sz="16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Ethics</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Apply</a:t>
                      </a:r>
                      <a:r>
                        <a:rPr lang="en-IN" sz="1600" b="0" kern="100" spc="4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ethical</a:t>
                      </a:r>
                      <a:r>
                        <a:rPr lang="en-IN" sz="1600" b="0" kern="100" spc="4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principles</a:t>
                      </a:r>
                      <a:r>
                        <a:rPr lang="en-IN" sz="1600" b="0" kern="100" spc="7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commit</a:t>
                      </a:r>
                      <a:r>
                        <a:rPr lang="en-IN" sz="1600" b="0" kern="100" spc="1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to</a:t>
                      </a:r>
                      <a:r>
                        <a:rPr lang="en-IN" sz="1600" b="0" kern="100" spc="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professional</a:t>
                      </a:r>
                      <a:r>
                        <a:rPr lang="en-IN" sz="1600" b="0" kern="100" spc="4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ethics</a:t>
                      </a:r>
                      <a:r>
                        <a:rPr lang="en-IN" sz="1600" b="0" kern="100" spc="-2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responsibilities</a:t>
                      </a:r>
                      <a:r>
                        <a:rPr lang="en-IN" sz="1600" b="0" kern="100" spc="-2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norms</a:t>
                      </a:r>
                      <a:r>
                        <a:rPr lang="en-IN" sz="1600" b="0" kern="100" spc="-2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of</a:t>
                      </a:r>
                      <a:r>
                        <a:rPr lang="en-IN" sz="1600" b="0" kern="100" spc="-4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the</a:t>
                      </a:r>
                      <a:r>
                        <a:rPr lang="en-IN" sz="1600" b="0" kern="100" spc="-1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engineering</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practice.</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1023060489"/>
                  </a:ext>
                </a:extLst>
              </a:tr>
              <a:tr h="801617">
                <a:tc>
                  <a:txBody>
                    <a:bodyPr/>
                    <a:lstStyle/>
                    <a:p>
                      <a:pPr>
                        <a:lnSpc>
                          <a:spcPct val="107000"/>
                        </a:lnSpc>
                        <a:spcAft>
                          <a:spcPts val="800"/>
                        </a:spcAft>
                      </a:pPr>
                      <a:r>
                        <a:rPr lang="en-IN" sz="1600" b="1" kern="100" dirty="0">
                          <a:solidFill>
                            <a:schemeClr val="tx1"/>
                          </a:solidFill>
                          <a:effectLst/>
                          <a:latin typeface="Times New Roman" panose="02020603050405020304" pitchFamily="18" charset="0"/>
                          <a:cs typeface="Times New Roman" panose="02020603050405020304" pitchFamily="18" charset="0"/>
                        </a:rPr>
                        <a:t>PO 9</a:t>
                      </a:r>
                      <a:endParaRPr lang="en-IN" sz="16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Individual</a:t>
                      </a:r>
                      <a:r>
                        <a:rPr lang="en-IN" sz="1600" b="0" kern="100" spc="-3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1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team</a:t>
                      </a:r>
                      <a:r>
                        <a:rPr lang="en-IN" sz="1600" b="0" kern="100" spc="-3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work</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Function</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effectively as</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a:t>
                      </a:r>
                      <a:r>
                        <a:rPr lang="en-IN" sz="1600" b="0" kern="100" spc="30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individual,</a:t>
                      </a:r>
                      <a:r>
                        <a:rPr lang="en-IN" sz="1600" b="0" kern="100" spc="30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30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as</a:t>
                      </a:r>
                      <a:r>
                        <a:rPr lang="en-IN" sz="1600" b="0" kern="100" spc="30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a:t>
                      </a:r>
                      <a:r>
                        <a:rPr lang="en-IN" sz="1600" b="0" kern="100" spc="30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member</a:t>
                      </a:r>
                      <a:r>
                        <a:rPr lang="en-IN" sz="1600" b="0" kern="100" spc="-2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or</a:t>
                      </a:r>
                      <a:r>
                        <a:rPr lang="en-IN" sz="1600" b="0" kern="100" spc="-4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leader</a:t>
                      </a:r>
                      <a:r>
                        <a:rPr lang="en-IN" sz="1600" b="0" kern="100" spc="-1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in</a:t>
                      </a:r>
                      <a:r>
                        <a:rPr lang="en-IN" sz="1600" b="0" kern="100" spc="-4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diverse</a:t>
                      </a:r>
                      <a:r>
                        <a:rPr lang="en-IN" sz="1600" b="0" kern="100" spc="-5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teams,</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2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in</a:t>
                      </a:r>
                      <a:r>
                        <a:rPr lang="en-IN" sz="1600" b="0" kern="100" spc="-2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multidisciplinary</a:t>
                      </a:r>
                      <a:r>
                        <a:rPr lang="en-IN" sz="1600" b="0" kern="100" spc="-5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settings.</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0962043"/>
                  </a:ext>
                </a:extLst>
              </a:tr>
              <a:tr h="877573">
                <a:tc>
                  <a:txBody>
                    <a:bodyPr/>
                    <a:lstStyle/>
                    <a:p>
                      <a:pPr marL="68580">
                        <a:lnSpc>
                          <a:spcPct val="106000"/>
                        </a:lnSpc>
                      </a:pPr>
                      <a:r>
                        <a:rPr lang="en-US" sz="1600" b="1" kern="100" dirty="0">
                          <a:solidFill>
                            <a:schemeClr val="tx1"/>
                          </a:solidFill>
                          <a:effectLst/>
                          <a:latin typeface="Times New Roman" panose="02020603050405020304" pitchFamily="18" charset="0"/>
                          <a:cs typeface="Times New Roman" panose="02020603050405020304" pitchFamily="18" charset="0"/>
                        </a:rPr>
                        <a:t> </a:t>
                      </a:r>
                      <a:endParaRPr lang="en-IN" sz="1600" b="1" kern="100" dirty="0">
                        <a:solidFill>
                          <a:schemeClr val="tx1"/>
                        </a:solidFill>
                        <a:effectLst/>
                        <a:latin typeface="Times New Roman" panose="02020603050405020304" pitchFamily="18" charset="0"/>
                        <a:cs typeface="Times New Roman" panose="02020603050405020304" pitchFamily="18" charset="0"/>
                      </a:endParaRPr>
                    </a:p>
                    <a:p>
                      <a:pPr marL="68580">
                        <a:lnSpc>
                          <a:spcPct val="106000"/>
                        </a:lnSpc>
                        <a:spcBef>
                          <a:spcPts val="25"/>
                        </a:spcBef>
                      </a:pPr>
                      <a:r>
                        <a:rPr lang="en-US" sz="1600" b="1" kern="100" dirty="0">
                          <a:solidFill>
                            <a:schemeClr val="tx1"/>
                          </a:solidFill>
                          <a:effectLst/>
                          <a:latin typeface="Times New Roman" panose="02020603050405020304" pitchFamily="18" charset="0"/>
                          <a:cs typeface="Times New Roman" panose="02020603050405020304" pitchFamily="18" charset="0"/>
                        </a:rPr>
                        <a:t> </a:t>
                      </a:r>
                      <a:endParaRPr lang="en-IN" sz="1600" b="1"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b="1" kern="100" dirty="0">
                          <a:solidFill>
                            <a:schemeClr val="tx1"/>
                          </a:solidFill>
                          <a:effectLst/>
                          <a:latin typeface="Times New Roman" panose="02020603050405020304" pitchFamily="18" charset="0"/>
                          <a:cs typeface="Times New Roman" panose="02020603050405020304" pitchFamily="18" charset="0"/>
                        </a:rPr>
                        <a:t>PO 10</a:t>
                      </a:r>
                      <a:endParaRPr lang="en-IN" sz="16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CD9FF"/>
                    </a:solidFill>
                  </a:tcPr>
                </a:tc>
                <a:tc>
                  <a:txBody>
                    <a:bodyPr/>
                    <a:lstStyle/>
                    <a:p>
                      <a:pPr marL="68580">
                        <a:lnSpc>
                          <a:spcPct val="106000"/>
                        </a:lnSpc>
                      </a:pPr>
                      <a:r>
                        <a:rPr lang="en-US" sz="1600" b="0" kern="100" dirty="0">
                          <a:solidFill>
                            <a:schemeClr val="tx1"/>
                          </a:solidFill>
                          <a:effectLst/>
                          <a:latin typeface="Times New Roman" panose="02020603050405020304" pitchFamily="18" charset="0"/>
                          <a:cs typeface="Times New Roman" panose="02020603050405020304" pitchFamily="18" charset="0"/>
                        </a:rPr>
                        <a:t> </a:t>
                      </a:r>
                      <a:endParaRPr lang="en-IN" sz="1600" b="0" kern="100" dirty="0">
                        <a:solidFill>
                          <a:schemeClr val="tx1"/>
                        </a:solidFill>
                        <a:effectLst/>
                        <a:latin typeface="Times New Roman" panose="02020603050405020304" pitchFamily="18" charset="0"/>
                        <a:cs typeface="Times New Roman" panose="02020603050405020304" pitchFamily="18" charset="0"/>
                      </a:endParaRPr>
                    </a:p>
                    <a:p>
                      <a:pPr marL="68580">
                        <a:lnSpc>
                          <a:spcPct val="106000"/>
                        </a:lnSpc>
                        <a:spcBef>
                          <a:spcPts val="25"/>
                        </a:spcBef>
                      </a:pPr>
                      <a:r>
                        <a:rPr lang="en-US" sz="1600" b="0" kern="100" dirty="0">
                          <a:solidFill>
                            <a:schemeClr val="tx1"/>
                          </a:solidFill>
                          <a:effectLst/>
                          <a:latin typeface="Times New Roman" panose="02020603050405020304" pitchFamily="18" charset="0"/>
                          <a:cs typeface="Times New Roman" panose="02020603050405020304" pitchFamily="18" charset="0"/>
                        </a:rPr>
                        <a:t> </a:t>
                      </a:r>
                      <a:endParaRPr lang="en-IN" sz="1600" b="0"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Communication</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CD9FF"/>
                    </a:solidFill>
                  </a:tcPr>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Communicate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effectively</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on</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complex</a:t>
                      </a:r>
                      <a:r>
                        <a:rPr lang="en-IN" sz="1600" b="0" kern="100" spc="30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engineering</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activities with the engineering community and with society</a:t>
                      </a:r>
                      <a:r>
                        <a:rPr lang="en-IN" sz="1600" b="0" kern="100" spc="-2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at</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large,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such</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as,</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being</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able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to</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comprehend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write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effective reports and design documentation, make effective</a:t>
                      </a:r>
                      <a:r>
                        <a:rPr lang="en-IN" sz="1600" b="0" kern="100" spc="-2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presentations,</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 give</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 receive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clear</a:t>
                      </a:r>
                      <a:r>
                        <a:rPr lang="en-IN" sz="1600" b="0" kern="100" spc="2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instructions.</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CD9FF"/>
                    </a:solidFill>
                  </a:tcPr>
                </a:tc>
                <a:extLst>
                  <a:ext uri="{0D108BD9-81ED-4DB2-BD59-A6C34878D82A}">
                    <a16:rowId xmlns:a16="http://schemas.microsoft.com/office/drawing/2014/main" val="4013084953"/>
                  </a:ext>
                </a:extLst>
              </a:tr>
              <a:tr h="602411">
                <a:tc>
                  <a:txBody>
                    <a:bodyPr/>
                    <a:lstStyle/>
                    <a:p>
                      <a:pPr marL="68580">
                        <a:lnSpc>
                          <a:spcPct val="106000"/>
                        </a:lnSpc>
                        <a:spcBef>
                          <a:spcPts val="20"/>
                        </a:spcBef>
                      </a:pPr>
                      <a:r>
                        <a:rPr lang="en-US" sz="1600" b="1" kern="100" dirty="0">
                          <a:solidFill>
                            <a:schemeClr val="tx1"/>
                          </a:solidFill>
                          <a:effectLst/>
                          <a:latin typeface="Times New Roman" panose="02020603050405020304" pitchFamily="18" charset="0"/>
                          <a:cs typeface="Times New Roman" panose="02020603050405020304" pitchFamily="18" charset="0"/>
                        </a:rPr>
                        <a:t> </a:t>
                      </a:r>
                      <a:endParaRPr lang="en-IN" sz="1600" b="1"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b="1" kern="100" dirty="0">
                          <a:solidFill>
                            <a:schemeClr val="tx1"/>
                          </a:solidFill>
                          <a:effectLst/>
                          <a:latin typeface="Times New Roman" panose="02020603050405020304" pitchFamily="18" charset="0"/>
                          <a:cs typeface="Times New Roman" panose="02020603050405020304" pitchFamily="18" charset="0"/>
                        </a:rPr>
                        <a:t>PO 11</a:t>
                      </a:r>
                      <a:endParaRPr lang="en-IN" sz="16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marL="68580">
                        <a:lnSpc>
                          <a:spcPct val="106000"/>
                        </a:lnSpc>
                        <a:spcBef>
                          <a:spcPts val="45"/>
                        </a:spcBef>
                      </a:pPr>
                      <a:r>
                        <a:rPr lang="en-US" sz="1600" b="0" kern="100" dirty="0">
                          <a:solidFill>
                            <a:schemeClr val="tx1"/>
                          </a:solidFill>
                          <a:effectLst/>
                          <a:latin typeface="Times New Roman" panose="02020603050405020304" pitchFamily="18" charset="0"/>
                          <a:cs typeface="Times New Roman" panose="02020603050405020304" pitchFamily="18" charset="0"/>
                        </a:rPr>
                        <a:t> </a:t>
                      </a:r>
                      <a:endParaRPr lang="en-IN" sz="1600" b="0"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Project</a:t>
                      </a:r>
                      <a:r>
                        <a:rPr lang="en-IN" sz="1600" b="0" kern="100" spc="16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management</a:t>
                      </a:r>
                      <a:r>
                        <a:rPr lang="en-IN" sz="1600" b="0" kern="100" spc="-2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7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finance</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Demonstrate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knowledge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understanding</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of</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the</a:t>
                      </a:r>
                      <a:r>
                        <a:rPr lang="en-IN" sz="1600" b="0" kern="100" spc="-28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engineering and management principles and apply these to</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one’s own work, as a member and leader in a team, to</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manage</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projects</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1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in multidisciplinary</a:t>
                      </a:r>
                      <a:r>
                        <a:rPr lang="en-IN" sz="1600" b="0" kern="100" spc="-2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environments.</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346585477"/>
                  </a:ext>
                </a:extLst>
              </a:tr>
              <a:tr h="404948">
                <a:tc>
                  <a:txBody>
                    <a:bodyPr/>
                    <a:lstStyle/>
                    <a:p>
                      <a:pPr>
                        <a:lnSpc>
                          <a:spcPct val="106000"/>
                        </a:lnSpc>
                        <a:spcBef>
                          <a:spcPts val="45"/>
                        </a:spcBef>
                        <a:spcAft>
                          <a:spcPts val="800"/>
                        </a:spcAft>
                      </a:pPr>
                      <a:r>
                        <a:rPr lang="en-IN" sz="1600" b="1" kern="100" dirty="0">
                          <a:solidFill>
                            <a:schemeClr val="tx1"/>
                          </a:solidFill>
                          <a:effectLst/>
                          <a:latin typeface="Times New Roman" panose="02020603050405020304" pitchFamily="18" charset="0"/>
                          <a:cs typeface="Times New Roman" panose="02020603050405020304" pitchFamily="18" charset="0"/>
                        </a:rPr>
                        <a:t> </a:t>
                      </a:r>
                    </a:p>
                    <a:p>
                      <a:pPr>
                        <a:lnSpc>
                          <a:spcPct val="107000"/>
                        </a:lnSpc>
                        <a:spcAft>
                          <a:spcPts val="800"/>
                        </a:spcAft>
                      </a:pPr>
                      <a:r>
                        <a:rPr lang="en-IN" sz="1600" b="1" kern="100" dirty="0">
                          <a:solidFill>
                            <a:schemeClr val="tx1"/>
                          </a:solidFill>
                          <a:effectLst/>
                          <a:latin typeface="Times New Roman" panose="02020603050405020304" pitchFamily="18" charset="0"/>
                          <a:cs typeface="Times New Roman" panose="02020603050405020304" pitchFamily="18" charset="0"/>
                        </a:rPr>
                        <a:t>PO 12</a:t>
                      </a:r>
                      <a:endParaRPr lang="en-IN" sz="16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66E8E"/>
                    </a:solidFill>
                  </a:tcPr>
                </a:tc>
                <a:tc>
                  <a:txBody>
                    <a:bodyPr/>
                    <a:lstStyle/>
                    <a:p>
                      <a:pPr>
                        <a:lnSpc>
                          <a:spcPct val="106000"/>
                        </a:lnSpc>
                        <a:spcBef>
                          <a:spcPts val="45"/>
                        </a:spcBef>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 </a:t>
                      </a:r>
                    </a:p>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Life-long</a:t>
                      </a:r>
                      <a:r>
                        <a:rPr lang="en-IN" sz="1600" b="0" kern="100" spc="-3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learning</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66E8E"/>
                    </a:solidFill>
                  </a:tcPr>
                </a:tc>
                <a:tc>
                  <a:txBody>
                    <a:bodyPr/>
                    <a:lstStyle/>
                    <a:p>
                      <a:pPr>
                        <a:lnSpc>
                          <a:spcPct val="107000"/>
                        </a:lnSpc>
                        <a:spcAft>
                          <a:spcPts val="800"/>
                        </a:spcAft>
                      </a:pPr>
                      <a:r>
                        <a:rPr lang="en-IN" sz="1600" b="0" kern="100" dirty="0">
                          <a:solidFill>
                            <a:schemeClr val="tx1"/>
                          </a:solidFill>
                          <a:effectLst/>
                          <a:latin typeface="Times New Roman" panose="02020603050405020304" pitchFamily="18" charset="0"/>
                          <a:cs typeface="Times New Roman" panose="02020603050405020304" pitchFamily="18" charset="0"/>
                        </a:rPr>
                        <a:t>Recognize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the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need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for,</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have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the</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preparation</a:t>
                      </a:r>
                      <a:r>
                        <a:rPr lang="en-IN" sz="1600" b="0" kern="100" spc="30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and</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ability to engage in independent and life-long learning in</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the broadest</a:t>
                      </a:r>
                      <a:r>
                        <a:rPr lang="en-IN" sz="1600" b="0" kern="100" spc="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context</a:t>
                      </a:r>
                      <a:r>
                        <a:rPr lang="en-IN" sz="1600" b="0" kern="100" spc="1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of</a:t>
                      </a:r>
                      <a:r>
                        <a:rPr lang="en-IN" sz="1600" b="0" kern="100" spc="-15"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technological</a:t>
                      </a:r>
                      <a:r>
                        <a:rPr lang="en-IN" sz="1600" b="0" kern="100" spc="-40" dirty="0">
                          <a:solidFill>
                            <a:schemeClr val="tx1"/>
                          </a:solidFill>
                          <a:effectLst/>
                          <a:latin typeface="Times New Roman" panose="02020603050405020304" pitchFamily="18" charset="0"/>
                          <a:cs typeface="Times New Roman" panose="02020603050405020304" pitchFamily="18" charset="0"/>
                        </a:rPr>
                        <a:t> </a:t>
                      </a:r>
                      <a:r>
                        <a:rPr lang="en-IN" sz="1600" b="0" kern="100" dirty="0">
                          <a:solidFill>
                            <a:schemeClr val="tx1"/>
                          </a:solidFill>
                          <a:effectLst/>
                          <a:latin typeface="Times New Roman" panose="02020603050405020304" pitchFamily="18" charset="0"/>
                          <a:cs typeface="Times New Roman" panose="02020603050405020304" pitchFamily="18" charset="0"/>
                        </a:rPr>
                        <a:t>change.</a:t>
                      </a:r>
                      <a:endParaRPr lang="en-IN" sz="16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66E8E"/>
                    </a:solidFill>
                  </a:tcPr>
                </a:tc>
                <a:extLst>
                  <a:ext uri="{0D108BD9-81ED-4DB2-BD59-A6C34878D82A}">
                    <a16:rowId xmlns:a16="http://schemas.microsoft.com/office/drawing/2014/main" val="3038465767"/>
                  </a:ext>
                </a:extLst>
              </a:tr>
            </a:tbl>
          </a:graphicData>
        </a:graphic>
      </p:graphicFrame>
      <p:pic>
        <p:nvPicPr>
          <p:cNvPr id="2" name="Picture 2">
            <a:extLst>
              <a:ext uri="{FF2B5EF4-FFF2-40B4-BE49-F238E27FC236}">
                <a16:creationId xmlns:a16="http://schemas.microsoft.com/office/drawing/2014/main" id="{9C4C7F83-247C-2406-33CB-BE1750637D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77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BA0242-52B6-84D4-72CB-94583F02F53B}"/>
              </a:ext>
            </a:extLst>
          </p:cNvPr>
          <p:cNvSpPr>
            <a:spLocks noGrp="1"/>
          </p:cNvSpPr>
          <p:nvPr>
            <p:ph type="dt" sz="half" idx="10"/>
          </p:nvPr>
        </p:nvSpPr>
        <p:spPr/>
        <p:txBody>
          <a:bodyPr/>
          <a:lstStyle/>
          <a:p>
            <a:fld id="{67E3FFCC-A6AB-48DF-9D84-6B2146C97F1B}" type="datetime1">
              <a:rPr lang="en-IN" smtClean="0"/>
              <a:pPr/>
              <a:t>04-11-2023</a:t>
            </a:fld>
            <a:endParaRPr lang="en-IN"/>
          </a:p>
        </p:txBody>
      </p:sp>
      <p:sp>
        <p:nvSpPr>
          <p:cNvPr id="5" name="Footer Placeholder 4">
            <a:extLst>
              <a:ext uri="{FF2B5EF4-FFF2-40B4-BE49-F238E27FC236}">
                <a16:creationId xmlns:a16="http://schemas.microsoft.com/office/drawing/2014/main" id="{F0A15344-8C23-1416-4C95-21F2696A31E2}"/>
              </a:ext>
            </a:extLst>
          </p:cNvPr>
          <p:cNvSpPr>
            <a:spLocks noGrp="1"/>
          </p:cNvSpPr>
          <p:nvPr>
            <p:ph type="ftr" sz="quarter" idx="11"/>
          </p:nvPr>
        </p:nvSpPr>
        <p:spPr/>
        <p:txBody>
          <a:bodyPr/>
          <a:lstStyle/>
          <a:p>
            <a:r>
              <a:rPr lang="en-IN" dirty="0"/>
              <a:t>Department of ECE</a:t>
            </a:r>
          </a:p>
        </p:txBody>
      </p:sp>
      <p:sp>
        <p:nvSpPr>
          <p:cNvPr id="6" name="Slide Number Placeholder 5">
            <a:extLst>
              <a:ext uri="{FF2B5EF4-FFF2-40B4-BE49-F238E27FC236}">
                <a16:creationId xmlns:a16="http://schemas.microsoft.com/office/drawing/2014/main" id="{1ED8E931-0D10-496C-8E1B-A8F3CA839E93}"/>
              </a:ext>
            </a:extLst>
          </p:cNvPr>
          <p:cNvSpPr>
            <a:spLocks noGrp="1"/>
          </p:cNvSpPr>
          <p:nvPr>
            <p:ph type="sldNum" sz="quarter" idx="12"/>
          </p:nvPr>
        </p:nvSpPr>
        <p:spPr/>
        <p:txBody>
          <a:bodyPr/>
          <a:lstStyle/>
          <a:p>
            <a:fld id="{89F5B0BC-B57B-4F6B-AE1D-E1A34A799035}" type="slidenum">
              <a:rPr lang="en-IN" smtClean="0"/>
              <a:pPr/>
              <a:t>38</a:t>
            </a:fld>
            <a:endParaRPr lang="en-IN"/>
          </a:p>
        </p:txBody>
      </p:sp>
      <p:sp>
        <p:nvSpPr>
          <p:cNvPr id="9" name="TextBox 8">
            <a:extLst>
              <a:ext uri="{FF2B5EF4-FFF2-40B4-BE49-F238E27FC236}">
                <a16:creationId xmlns:a16="http://schemas.microsoft.com/office/drawing/2014/main" id="{6EC692FD-464F-BC5A-EF6A-1550F60B6722}"/>
              </a:ext>
            </a:extLst>
          </p:cNvPr>
          <p:cNvSpPr txBox="1"/>
          <p:nvPr/>
        </p:nvSpPr>
        <p:spPr>
          <a:xfrm>
            <a:off x="532598" y="299037"/>
            <a:ext cx="6097604" cy="374077"/>
          </a:xfrm>
          <a:prstGeom prst="rect">
            <a:avLst/>
          </a:prstGeom>
          <a:noFill/>
        </p:spPr>
        <p:txBody>
          <a:bodyPr wrap="square">
            <a:spAutoFit/>
          </a:bodyPr>
          <a:lstStyle/>
          <a:p>
            <a:pPr>
              <a:lnSpc>
                <a:spcPct val="107000"/>
              </a:lnSpc>
              <a:spcAft>
                <a:spcPts val="800"/>
              </a:spcAft>
            </a:pPr>
            <a:r>
              <a:rPr lang="en-IN"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Course Outcomes (CO’s) – Bloom’s Taxonomy </a:t>
            </a:r>
            <a:endParaRPr lang="en-IN"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4077462E-2650-6546-768F-8E7930192C94}"/>
              </a:ext>
            </a:extLst>
          </p:cNvPr>
          <p:cNvGraphicFramePr>
            <a:graphicFrameLocks noGrp="1"/>
          </p:cNvGraphicFramePr>
          <p:nvPr>
            <p:extLst>
              <p:ext uri="{D42A27DB-BD31-4B8C-83A1-F6EECF244321}">
                <p14:modId xmlns:p14="http://schemas.microsoft.com/office/powerpoint/2010/main" val="3449903006"/>
              </p:ext>
            </p:extLst>
          </p:nvPr>
        </p:nvGraphicFramePr>
        <p:xfrm>
          <a:off x="532598" y="1082027"/>
          <a:ext cx="10838046" cy="4794010"/>
        </p:xfrm>
        <a:graphic>
          <a:graphicData uri="http://schemas.openxmlformats.org/drawingml/2006/table">
            <a:tbl>
              <a:tblPr firstRow="1" firstCol="1" bandRow="1">
                <a:tableStyleId>{5C22544A-7EE6-4342-B048-85BDC9FD1C3A}</a:tableStyleId>
              </a:tblPr>
              <a:tblGrid>
                <a:gridCol w="953140">
                  <a:extLst>
                    <a:ext uri="{9D8B030D-6E8A-4147-A177-3AD203B41FA5}">
                      <a16:colId xmlns:a16="http://schemas.microsoft.com/office/drawing/2014/main" val="48420996"/>
                    </a:ext>
                  </a:extLst>
                </a:gridCol>
                <a:gridCol w="1599753">
                  <a:extLst>
                    <a:ext uri="{9D8B030D-6E8A-4147-A177-3AD203B41FA5}">
                      <a16:colId xmlns:a16="http://schemas.microsoft.com/office/drawing/2014/main" val="3265627377"/>
                    </a:ext>
                  </a:extLst>
                </a:gridCol>
                <a:gridCol w="8285153">
                  <a:extLst>
                    <a:ext uri="{9D8B030D-6E8A-4147-A177-3AD203B41FA5}">
                      <a16:colId xmlns:a16="http://schemas.microsoft.com/office/drawing/2014/main" val="3369199495"/>
                    </a:ext>
                  </a:extLst>
                </a:gridCol>
              </a:tblGrid>
              <a:tr h="841505">
                <a:tc>
                  <a:txBody>
                    <a:bodyPr/>
                    <a:lstStyle/>
                    <a:p>
                      <a:pPr algn="ctr">
                        <a:lnSpc>
                          <a:spcPct val="107000"/>
                        </a:lnSpc>
                        <a:spcAft>
                          <a:spcPts val="800"/>
                        </a:spcAft>
                        <a:tabLst>
                          <a:tab pos="5118100" algn="l"/>
                        </a:tabLst>
                      </a:pPr>
                      <a:r>
                        <a:rPr lang="en-IN" sz="1800" kern="100" dirty="0">
                          <a:solidFill>
                            <a:schemeClr val="tx1"/>
                          </a:solidFill>
                          <a:effectLst/>
                          <a:latin typeface="Times New Roman" panose="02020603050405020304" pitchFamily="18" charset="0"/>
                          <a:cs typeface="Times New Roman" panose="02020603050405020304" pitchFamily="18" charset="0"/>
                        </a:rPr>
                        <a:t>CO 1</a:t>
                      </a:r>
                      <a:endParaRPr lang="en-IN"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a:lnSpc>
                          <a:spcPct val="107000"/>
                        </a:lnSpc>
                        <a:spcAft>
                          <a:spcPts val="800"/>
                        </a:spcAft>
                        <a:tabLst>
                          <a:tab pos="5118100" algn="l"/>
                        </a:tabLst>
                      </a:pPr>
                      <a:r>
                        <a:rPr lang="en-IN" sz="1800" b="0" kern="100" dirty="0">
                          <a:solidFill>
                            <a:schemeClr val="tx1"/>
                          </a:solidFill>
                          <a:effectLst/>
                          <a:latin typeface="Times New Roman" panose="02020603050405020304" pitchFamily="18" charset="0"/>
                          <a:cs typeface="Times New Roman" panose="02020603050405020304" pitchFamily="18" charset="0"/>
                        </a:rPr>
                        <a:t>Understand </a:t>
                      </a:r>
                    </a:p>
                    <a:p>
                      <a:pPr algn="ctr">
                        <a:lnSpc>
                          <a:spcPct val="107000"/>
                        </a:lnSpc>
                        <a:spcAft>
                          <a:spcPts val="800"/>
                        </a:spcAft>
                        <a:tabLst>
                          <a:tab pos="5118100" algn="l"/>
                        </a:tabLst>
                      </a:pPr>
                      <a:r>
                        <a:rPr lang="en-IN" sz="1800" b="0" kern="100" dirty="0">
                          <a:solidFill>
                            <a:schemeClr val="tx1"/>
                          </a:solidFill>
                          <a:effectLst/>
                          <a:latin typeface="Times New Roman" panose="02020603050405020304" pitchFamily="18" charset="0"/>
                          <a:cs typeface="Times New Roman" panose="02020603050405020304" pitchFamily="18" charset="0"/>
                        </a:rPr>
                        <a:t>&amp;</a:t>
                      </a:r>
                    </a:p>
                    <a:p>
                      <a:pPr algn="ctr">
                        <a:lnSpc>
                          <a:spcPct val="107000"/>
                        </a:lnSpc>
                        <a:spcAft>
                          <a:spcPts val="800"/>
                        </a:spcAft>
                        <a:tabLst>
                          <a:tab pos="5118100" algn="l"/>
                        </a:tabLst>
                      </a:pPr>
                      <a:r>
                        <a:rPr lang="en-IN" sz="1800" b="0" kern="100" dirty="0">
                          <a:solidFill>
                            <a:schemeClr val="tx1"/>
                          </a:solidFill>
                          <a:effectLst/>
                          <a:latin typeface="Times New Roman" panose="02020603050405020304" pitchFamily="18" charset="0"/>
                          <a:cs typeface="Times New Roman" panose="02020603050405020304" pitchFamily="18" charset="0"/>
                        </a:rPr>
                        <a:t> Remember</a:t>
                      </a:r>
                      <a:endParaRPr lang="en-IN" sz="18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l">
                        <a:lnSpc>
                          <a:spcPct val="107000"/>
                        </a:lnSpc>
                        <a:spcAft>
                          <a:spcPts val="800"/>
                        </a:spcAft>
                      </a:pPr>
                      <a:r>
                        <a:rPr lang="en-IN" sz="1800" b="0" kern="100" dirty="0">
                          <a:solidFill>
                            <a:schemeClr val="tx1"/>
                          </a:solidFill>
                          <a:effectLst/>
                          <a:latin typeface="Times New Roman" panose="02020603050405020304" pitchFamily="18" charset="0"/>
                          <a:cs typeface="Times New Roman" panose="02020603050405020304" pitchFamily="18" charset="0"/>
                        </a:rPr>
                        <a:t>Explain ideas or concepts</a:t>
                      </a:r>
                    </a:p>
                    <a:p>
                      <a:pPr algn="l">
                        <a:lnSpc>
                          <a:spcPct val="107000"/>
                        </a:lnSpc>
                        <a:spcAft>
                          <a:spcPts val="800"/>
                        </a:spcAft>
                        <a:tabLst>
                          <a:tab pos="5118100" algn="l"/>
                        </a:tabLst>
                      </a:pPr>
                      <a:r>
                        <a:rPr lang="en-IN" sz="1800" b="0" i="1" kern="100" dirty="0">
                          <a:solidFill>
                            <a:schemeClr val="tx1"/>
                          </a:solidFill>
                          <a:effectLst/>
                          <a:latin typeface="Times New Roman" panose="02020603050405020304" pitchFamily="18" charset="0"/>
                          <a:cs typeface="Times New Roman" panose="02020603050405020304" pitchFamily="18" charset="0"/>
                        </a:rPr>
                        <a:t>Classify, describe, discuss, explain, identify, locate, recognise, report, select, translate.</a:t>
                      </a:r>
                    </a:p>
                    <a:p>
                      <a:pPr algn="l">
                        <a:lnSpc>
                          <a:spcPct val="107000"/>
                        </a:lnSpc>
                        <a:spcAft>
                          <a:spcPts val="800"/>
                        </a:spcAft>
                      </a:pPr>
                      <a:r>
                        <a:rPr lang="en-IN" sz="1800" b="0" kern="100" dirty="0">
                          <a:solidFill>
                            <a:schemeClr val="tx1"/>
                          </a:solidFill>
                          <a:effectLst/>
                          <a:latin typeface="Times New Roman" panose="02020603050405020304" pitchFamily="18" charset="0"/>
                          <a:cs typeface="Times New Roman" panose="02020603050405020304" pitchFamily="18" charset="0"/>
                        </a:rPr>
                        <a:t>Recall facts and basic concepts</a:t>
                      </a:r>
                    </a:p>
                    <a:p>
                      <a:pPr algn="l">
                        <a:lnSpc>
                          <a:spcPct val="107000"/>
                        </a:lnSpc>
                        <a:spcAft>
                          <a:spcPts val="800"/>
                        </a:spcAft>
                        <a:tabLst>
                          <a:tab pos="5118100" algn="l"/>
                        </a:tabLst>
                      </a:pPr>
                      <a:r>
                        <a:rPr lang="en-IN" sz="1800" b="0" i="1" kern="100" dirty="0">
                          <a:solidFill>
                            <a:schemeClr val="tx1"/>
                          </a:solidFill>
                          <a:effectLst/>
                          <a:latin typeface="Times New Roman" panose="02020603050405020304" pitchFamily="18" charset="0"/>
                          <a:cs typeface="Times New Roman" panose="02020603050405020304" pitchFamily="18" charset="0"/>
                        </a:rPr>
                        <a:t>Define, duplicate, list, memorize, repeat, state.</a:t>
                      </a:r>
                      <a:endParaRPr lang="en-IN" sz="1800" b="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751746139"/>
                  </a:ext>
                </a:extLst>
              </a:tr>
              <a:tr h="689617">
                <a:tc>
                  <a:txBody>
                    <a:bodyPr/>
                    <a:lstStyle/>
                    <a:p>
                      <a:pPr algn="ctr">
                        <a:lnSpc>
                          <a:spcPct val="107000"/>
                        </a:lnSpc>
                        <a:spcAft>
                          <a:spcPts val="800"/>
                        </a:spcAft>
                        <a:tabLst>
                          <a:tab pos="5118100" algn="l"/>
                        </a:tabLst>
                      </a:pPr>
                      <a:r>
                        <a:rPr lang="en-IN" sz="1800" kern="100" dirty="0">
                          <a:solidFill>
                            <a:schemeClr val="tx1"/>
                          </a:solidFill>
                          <a:effectLst/>
                          <a:latin typeface="Times New Roman" panose="02020603050405020304" pitchFamily="18" charset="0"/>
                          <a:cs typeface="Times New Roman" panose="02020603050405020304" pitchFamily="18" charset="0"/>
                        </a:rPr>
                        <a:t>CO 2</a:t>
                      </a:r>
                      <a:endParaRPr lang="en-IN"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07000"/>
                        </a:lnSpc>
                        <a:spcAft>
                          <a:spcPts val="800"/>
                        </a:spcAft>
                        <a:tabLst>
                          <a:tab pos="5118100" algn="l"/>
                        </a:tabLst>
                      </a:pPr>
                      <a:r>
                        <a:rPr lang="en-IN" sz="1800" kern="100" dirty="0">
                          <a:solidFill>
                            <a:schemeClr val="tx1"/>
                          </a:solidFill>
                          <a:effectLst/>
                          <a:latin typeface="Times New Roman" panose="02020603050405020304" pitchFamily="18" charset="0"/>
                          <a:cs typeface="Times New Roman" panose="02020603050405020304" pitchFamily="18" charset="0"/>
                        </a:rPr>
                        <a:t>Apply</a:t>
                      </a:r>
                      <a:endParaRPr lang="en-IN"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l">
                        <a:lnSpc>
                          <a:spcPct val="107000"/>
                        </a:lnSpc>
                        <a:spcAft>
                          <a:spcPts val="800"/>
                        </a:spcAft>
                      </a:pPr>
                      <a:r>
                        <a:rPr lang="en-IN" sz="1800" kern="100" dirty="0">
                          <a:solidFill>
                            <a:schemeClr val="tx1"/>
                          </a:solidFill>
                          <a:effectLst/>
                          <a:latin typeface="Times New Roman" panose="02020603050405020304" pitchFamily="18" charset="0"/>
                          <a:cs typeface="Times New Roman" panose="02020603050405020304" pitchFamily="18" charset="0"/>
                        </a:rPr>
                        <a:t>Use information in new situations</a:t>
                      </a:r>
                    </a:p>
                    <a:p>
                      <a:pPr algn="l">
                        <a:lnSpc>
                          <a:spcPct val="107000"/>
                        </a:lnSpc>
                        <a:spcAft>
                          <a:spcPts val="800"/>
                        </a:spcAft>
                        <a:tabLst>
                          <a:tab pos="5118100" algn="l"/>
                        </a:tabLst>
                      </a:pPr>
                      <a:r>
                        <a:rPr lang="en-IN" sz="1800" i="1" kern="100" dirty="0">
                          <a:solidFill>
                            <a:schemeClr val="tx1"/>
                          </a:solidFill>
                          <a:effectLst/>
                          <a:latin typeface="Times New Roman" panose="02020603050405020304" pitchFamily="18" charset="0"/>
                          <a:cs typeface="Times New Roman" panose="02020603050405020304" pitchFamily="18" charset="0"/>
                        </a:rPr>
                        <a:t>Execute, implement, solve, use, demonstrate, interpret, operate, schedule, sketch.</a:t>
                      </a:r>
                      <a:endParaRPr lang="en-IN" sz="18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002181477"/>
                  </a:ext>
                </a:extLst>
              </a:tr>
              <a:tr h="841505">
                <a:tc>
                  <a:txBody>
                    <a:bodyPr/>
                    <a:lstStyle/>
                    <a:p>
                      <a:pPr algn="ctr">
                        <a:lnSpc>
                          <a:spcPct val="107000"/>
                        </a:lnSpc>
                        <a:spcAft>
                          <a:spcPts val="800"/>
                        </a:spcAft>
                        <a:tabLst>
                          <a:tab pos="5118100" algn="l"/>
                        </a:tabLst>
                      </a:pPr>
                      <a:r>
                        <a:rPr lang="en-IN" sz="1800" kern="100" dirty="0">
                          <a:solidFill>
                            <a:schemeClr val="tx1"/>
                          </a:solidFill>
                          <a:effectLst/>
                          <a:latin typeface="Times New Roman" panose="02020603050405020304" pitchFamily="18" charset="0"/>
                          <a:cs typeface="Times New Roman" panose="02020603050405020304" pitchFamily="18" charset="0"/>
                        </a:rPr>
                        <a:t>CO 3</a:t>
                      </a:r>
                      <a:endParaRPr lang="en-IN"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800"/>
                        </a:spcAft>
                        <a:tabLst>
                          <a:tab pos="5118100" algn="l"/>
                        </a:tabLst>
                      </a:pPr>
                      <a:r>
                        <a:rPr lang="en-IN" sz="1800" kern="100">
                          <a:solidFill>
                            <a:schemeClr val="tx1"/>
                          </a:solidFill>
                          <a:effectLst/>
                          <a:latin typeface="Times New Roman" panose="02020603050405020304" pitchFamily="18" charset="0"/>
                          <a:cs typeface="Times New Roman" panose="02020603050405020304" pitchFamily="18" charset="0"/>
                        </a:rPr>
                        <a:t>Analyse</a:t>
                      </a:r>
                      <a:endParaRPr lang="en-IN"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l">
                        <a:lnSpc>
                          <a:spcPct val="107000"/>
                        </a:lnSpc>
                        <a:spcAft>
                          <a:spcPts val="800"/>
                        </a:spcAft>
                      </a:pPr>
                      <a:r>
                        <a:rPr lang="en-IN" sz="1800" kern="100" dirty="0">
                          <a:solidFill>
                            <a:schemeClr val="tx1"/>
                          </a:solidFill>
                          <a:effectLst/>
                          <a:latin typeface="Times New Roman" panose="02020603050405020304" pitchFamily="18" charset="0"/>
                          <a:cs typeface="Times New Roman" panose="02020603050405020304" pitchFamily="18" charset="0"/>
                        </a:rPr>
                        <a:t>Draw connections among ideas</a:t>
                      </a:r>
                    </a:p>
                    <a:p>
                      <a:pPr algn="l">
                        <a:lnSpc>
                          <a:spcPct val="107000"/>
                        </a:lnSpc>
                        <a:spcAft>
                          <a:spcPts val="800"/>
                        </a:spcAft>
                        <a:tabLst>
                          <a:tab pos="5118100" algn="l"/>
                        </a:tabLst>
                      </a:pPr>
                      <a:r>
                        <a:rPr lang="en-IN" sz="1800" i="1" kern="100" dirty="0">
                          <a:solidFill>
                            <a:schemeClr val="tx1"/>
                          </a:solidFill>
                          <a:effectLst/>
                          <a:latin typeface="Times New Roman" panose="02020603050405020304" pitchFamily="18" charset="0"/>
                          <a:cs typeface="Times New Roman" panose="02020603050405020304" pitchFamily="18" charset="0"/>
                        </a:rPr>
                        <a:t>Differentiate, organize, relate, compare, contrast, distinguish, examine, experiment, question, test.</a:t>
                      </a:r>
                      <a:endParaRPr lang="en-IN" sz="18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435783016"/>
                  </a:ext>
                </a:extLst>
              </a:tr>
              <a:tr h="841505">
                <a:tc>
                  <a:txBody>
                    <a:bodyPr/>
                    <a:lstStyle/>
                    <a:p>
                      <a:pPr algn="ctr">
                        <a:lnSpc>
                          <a:spcPct val="107000"/>
                        </a:lnSpc>
                        <a:spcAft>
                          <a:spcPts val="800"/>
                        </a:spcAft>
                        <a:tabLst>
                          <a:tab pos="5118100" algn="l"/>
                        </a:tabLst>
                      </a:pPr>
                      <a:r>
                        <a:rPr lang="en-IN" sz="1800" kern="100" dirty="0">
                          <a:solidFill>
                            <a:schemeClr val="tx1"/>
                          </a:solidFill>
                          <a:effectLst/>
                          <a:latin typeface="Times New Roman" panose="02020603050405020304" pitchFamily="18" charset="0"/>
                          <a:cs typeface="Times New Roman" panose="02020603050405020304" pitchFamily="18" charset="0"/>
                        </a:rPr>
                        <a:t>CO 4</a:t>
                      </a:r>
                      <a:endParaRPr lang="en-IN"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tabLst>
                          <a:tab pos="5118100" algn="l"/>
                        </a:tabLst>
                      </a:pPr>
                      <a:r>
                        <a:rPr lang="en-IN" sz="1800" kern="100">
                          <a:solidFill>
                            <a:schemeClr val="tx1"/>
                          </a:solidFill>
                          <a:effectLst/>
                          <a:latin typeface="Times New Roman" panose="02020603050405020304" pitchFamily="18" charset="0"/>
                          <a:cs typeface="Times New Roman" panose="02020603050405020304" pitchFamily="18" charset="0"/>
                        </a:rPr>
                        <a:t>Evaluate</a:t>
                      </a:r>
                      <a:endParaRPr lang="en-IN"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l">
                        <a:lnSpc>
                          <a:spcPct val="107000"/>
                        </a:lnSpc>
                        <a:spcAft>
                          <a:spcPts val="800"/>
                        </a:spcAft>
                      </a:pPr>
                      <a:r>
                        <a:rPr lang="en-IN" sz="1800" kern="100" dirty="0">
                          <a:solidFill>
                            <a:schemeClr val="tx1"/>
                          </a:solidFill>
                          <a:effectLst/>
                          <a:latin typeface="Times New Roman" panose="02020603050405020304" pitchFamily="18" charset="0"/>
                          <a:cs typeface="Times New Roman" panose="02020603050405020304" pitchFamily="18" charset="0"/>
                        </a:rPr>
                        <a:t>Justify a stand or Decision</a:t>
                      </a:r>
                    </a:p>
                    <a:p>
                      <a:pPr algn="l">
                        <a:lnSpc>
                          <a:spcPct val="107000"/>
                        </a:lnSpc>
                        <a:spcAft>
                          <a:spcPts val="800"/>
                        </a:spcAft>
                        <a:tabLst>
                          <a:tab pos="5118100" algn="l"/>
                        </a:tabLst>
                      </a:pPr>
                      <a:r>
                        <a:rPr lang="en-IN" sz="1800" i="1" kern="100" dirty="0">
                          <a:solidFill>
                            <a:schemeClr val="tx1"/>
                          </a:solidFill>
                          <a:effectLst/>
                          <a:latin typeface="Times New Roman" panose="02020603050405020304" pitchFamily="18" charset="0"/>
                          <a:cs typeface="Times New Roman" panose="02020603050405020304" pitchFamily="18" charset="0"/>
                        </a:rPr>
                        <a:t>Appraise, argue, defend, judge, select, support, value, critique, weigh.</a:t>
                      </a:r>
                      <a:endParaRPr lang="en-IN" sz="180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88646463"/>
                  </a:ext>
                </a:extLst>
              </a:tr>
              <a:tr h="841505">
                <a:tc>
                  <a:txBody>
                    <a:bodyPr/>
                    <a:lstStyle/>
                    <a:p>
                      <a:pPr algn="ctr">
                        <a:lnSpc>
                          <a:spcPct val="107000"/>
                        </a:lnSpc>
                        <a:spcAft>
                          <a:spcPts val="800"/>
                        </a:spcAft>
                        <a:tabLst>
                          <a:tab pos="5118100" algn="l"/>
                        </a:tabLst>
                      </a:pPr>
                      <a:r>
                        <a:rPr lang="en-IN" sz="1800" kern="100" dirty="0">
                          <a:solidFill>
                            <a:schemeClr val="tx1"/>
                          </a:solidFill>
                          <a:effectLst/>
                          <a:latin typeface="Times New Roman" panose="02020603050405020304" pitchFamily="18" charset="0"/>
                          <a:cs typeface="Times New Roman" panose="02020603050405020304" pitchFamily="18" charset="0"/>
                        </a:rPr>
                        <a:t>CO 5</a:t>
                      </a:r>
                      <a:endParaRPr lang="en-IN"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CD9FF"/>
                    </a:solidFill>
                  </a:tcPr>
                </a:tc>
                <a:tc>
                  <a:txBody>
                    <a:bodyPr/>
                    <a:lstStyle/>
                    <a:p>
                      <a:pPr algn="ctr">
                        <a:lnSpc>
                          <a:spcPct val="107000"/>
                        </a:lnSpc>
                        <a:spcAft>
                          <a:spcPts val="800"/>
                        </a:spcAft>
                        <a:tabLst>
                          <a:tab pos="5118100" algn="l"/>
                        </a:tabLst>
                      </a:pPr>
                      <a:r>
                        <a:rPr lang="en-IN" sz="1800" b="0" kern="100" dirty="0">
                          <a:solidFill>
                            <a:schemeClr val="tx1"/>
                          </a:solidFill>
                          <a:effectLst/>
                          <a:latin typeface="Times New Roman" panose="02020603050405020304" pitchFamily="18" charset="0"/>
                          <a:cs typeface="Times New Roman" panose="02020603050405020304" pitchFamily="18" charset="0"/>
                        </a:rPr>
                        <a:t>Create</a:t>
                      </a:r>
                      <a:endParaRPr lang="en-IN" sz="18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CD9FF"/>
                    </a:solidFill>
                  </a:tcPr>
                </a:tc>
                <a:tc>
                  <a:txBody>
                    <a:bodyPr/>
                    <a:lstStyle/>
                    <a:p>
                      <a:pPr algn="l">
                        <a:lnSpc>
                          <a:spcPct val="107000"/>
                        </a:lnSpc>
                        <a:spcAft>
                          <a:spcPts val="800"/>
                        </a:spcAft>
                      </a:pPr>
                      <a:r>
                        <a:rPr lang="en-IN" sz="1800" b="0" kern="100" dirty="0">
                          <a:solidFill>
                            <a:schemeClr val="tx1"/>
                          </a:solidFill>
                          <a:effectLst/>
                          <a:latin typeface="Times New Roman" panose="02020603050405020304" pitchFamily="18" charset="0"/>
                          <a:cs typeface="Times New Roman" panose="02020603050405020304" pitchFamily="18" charset="0"/>
                        </a:rPr>
                        <a:t>Produce new or original work</a:t>
                      </a:r>
                    </a:p>
                    <a:p>
                      <a:pPr algn="l">
                        <a:lnSpc>
                          <a:spcPct val="107000"/>
                        </a:lnSpc>
                        <a:spcAft>
                          <a:spcPts val="800"/>
                        </a:spcAft>
                        <a:tabLst>
                          <a:tab pos="5118100" algn="l"/>
                        </a:tabLst>
                      </a:pPr>
                      <a:r>
                        <a:rPr lang="en-IN" sz="1800" b="0" i="1" kern="100" dirty="0">
                          <a:solidFill>
                            <a:schemeClr val="tx1"/>
                          </a:solidFill>
                          <a:effectLst/>
                          <a:latin typeface="Times New Roman" panose="02020603050405020304" pitchFamily="18" charset="0"/>
                          <a:cs typeface="Times New Roman" panose="02020603050405020304" pitchFamily="18" charset="0"/>
                        </a:rPr>
                        <a:t>Design, assemble, construct, conjecture, develop, formulate, author, investigate.</a:t>
                      </a:r>
                      <a:endParaRPr lang="en-IN" sz="1800" b="0" i="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ECD9FF"/>
                    </a:solidFill>
                  </a:tcPr>
                </a:tc>
                <a:extLst>
                  <a:ext uri="{0D108BD9-81ED-4DB2-BD59-A6C34878D82A}">
                    <a16:rowId xmlns:a16="http://schemas.microsoft.com/office/drawing/2014/main" val="3464766106"/>
                  </a:ext>
                </a:extLst>
              </a:tr>
            </a:tbl>
          </a:graphicData>
        </a:graphic>
      </p:graphicFrame>
      <p:pic>
        <p:nvPicPr>
          <p:cNvPr id="3" name="Picture 2">
            <a:extLst>
              <a:ext uri="{FF2B5EF4-FFF2-40B4-BE49-F238E27FC236}">
                <a16:creationId xmlns:a16="http://schemas.microsoft.com/office/drawing/2014/main" id="{1D4EE7BE-45EB-3F49-C1CE-0CDEBFEE88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468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BA0242-52B6-84D4-72CB-94583F02F53B}"/>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F0A15344-8C23-1416-4C95-21F2696A31E2}"/>
              </a:ext>
            </a:extLst>
          </p:cNvPr>
          <p:cNvSpPr>
            <a:spLocks noGrp="1"/>
          </p:cNvSpPr>
          <p:nvPr>
            <p:ph type="ftr" sz="quarter" idx="11"/>
          </p:nvPr>
        </p:nvSpPr>
        <p:spPr/>
        <p:txBody>
          <a:bodyPr/>
          <a:lstStyle/>
          <a:p>
            <a:r>
              <a:rPr lang="en-IN" dirty="0"/>
              <a:t>Department of ECE</a:t>
            </a:r>
          </a:p>
        </p:txBody>
      </p:sp>
      <p:sp>
        <p:nvSpPr>
          <p:cNvPr id="6" name="Slide Number Placeholder 5">
            <a:extLst>
              <a:ext uri="{FF2B5EF4-FFF2-40B4-BE49-F238E27FC236}">
                <a16:creationId xmlns:a16="http://schemas.microsoft.com/office/drawing/2014/main" id="{1ED8E931-0D10-496C-8E1B-A8F3CA839E93}"/>
              </a:ext>
            </a:extLst>
          </p:cNvPr>
          <p:cNvSpPr>
            <a:spLocks noGrp="1"/>
          </p:cNvSpPr>
          <p:nvPr>
            <p:ph type="sldNum" sz="quarter" idx="12"/>
          </p:nvPr>
        </p:nvSpPr>
        <p:spPr/>
        <p:txBody>
          <a:bodyPr/>
          <a:lstStyle/>
          <a:p>
            <a:fld id="{89F5B0BC-B57B-4F6B-AE1D-E1A34A799035}" type="slidenum">
              <a:rPr lang="en-IN" smtClean="0"/>
              <a:t>39</a:t>
            </a:fld>
            <a:endParaRPr lang="en-IN"/>
          </a:p>
        </p:txBody>
      </p:sp>
      <p:sp>
        <p:nvSpPr>
          <p:cNvPr id="2" name="TextBox 1">
            <a:extLst>
              <a:ext uri="{FF2B5EF4-FFF2-40B4-BE49-F238E27FC236}">
                <a16:creationId xmlns:a16="http://schemas.microsoft.com/office/drawing/2014/main" id="{BF96DC38-8AF3-EBA3-0CE4-20D51232CE4C}"/>
              </a:ext>
            </a:extLst>
          </p:cNvPr>
          <p:cNvSpPr txBox="1"/>
          <p:nvPr/>
        </p:nvSpPr>
        <p:spPr>
          <a:xfrm>
            <a:off x="532598" y="238332"/>
            <a:ext cx="6097604" cy="369332"/>
          </a:xfrm>
          <a:prstGeom prst="rect">
            <a:avLst/>
          </a:prstGeom>
          <a:noFill/>
        </p:spPr>
        <p:txBody>
          <a:bodyPr wrap="square">
            <a:spAutoFit/>
          </a:bodyPr>
          <a:lstStyle/>
          <a:p>
            <a:r>
              <a:rPr lang="en-IN" sz="1800" b="1" dirty="0">
                <a:solidFill>
                  <a:srgbClr val="0070C0"/>
                </a:solidFill>
                <a:latin typeface="Times New Roman" panose="02020603050405020304" pitchFamily="18" charset="0"/>
                <a:cs typeface="Times New Roman" panose="02020603050405020304" pitchFamily="18" charset="0"/>
              </a:rPr>
              <a:t>CURRICULAR ASPECTS </a:t>
            </a:r>
          </a:p>
        </p:txBody>
      </p:sp>
      <p:sp>
        <p:nvSpPr>
          <p:cNvPr id="3" name="TextBox 2">
            <a:extLst>
              <a:ext uri="{FF2B5EF4-FFF2-40B4-BE49-F238E27FC236}">
                <a16:creationId xmlns:a16="http://schemas.microsoft.com/office/drawing/2014/main" id="{7888A6AD-F914-F29D-BFBA-45D8348C9EF2}"/>
              </a:ext>
            </a:extLst>
          </p:cNvPr>
          <p:cNvSpPr txBox="1"/>
          <p:nvPr/>
        </p:nvSpPr>
        <p:spPr>
          <a:xfrm>
            <a:off x="673768" y="929542"/>
            <a:ext cx="10680031" cy="2756524"/>
          </a:xfrm>
          <a:prstGeom prst="rect">
            <a:avLst/>
          </a:prstGeom>
          <a:noFill/>
        </p:spPr>
        <p:txBody>
          <a:bodyPr wrap="square" rtlCol="0">
            <a:spAutoFit/>
          </a:bodyPr>
          <a:lstStyle/>
          <a:p>
            <a:r>
              <a:rPr lang="en-IN" sz="1600" b="1" dirty="0">
                <a:latin typeface="Times New Roman" panose="02020603050405020304" pitchFamily="18" charset="0"/>
                <a:cs typeface="Times New Roman" panose="02020603050405020304" pitchFamily="18" charset="0"/>
              </a:rPr>
              <a:t>Link to Syllabus </a:t>
            </a:r>
          </a:p>
          <a:p>
            <a:endParaRPr lang="en-IN" sz="1600" b="1" dirty="0">
              <a:latin typeface="Times New Roman" panose="02020603050405020304" pitchFamily="18" charset="0"/>
              <a:cs typeface="Times New Roman" panose="02020603050405020304" pitchFamily="18" charset="0"/>
            </a:endParaRPr>
          </a:p>
          <a:p>
            <a:pPr>
              <a:lnSpc>
                <a:spcPct val="150000"/>
              </a:lnSpc>
            </a:pPr>
            <a:r>
              <a:rPr lang="en-IN" sz="1600" dirty="0">
                <a:latin typeface="Times New Roman" panose="02020603050405020304" pitchFamily="18" charset="0"/>
                <a:cs typeface="Times New Roman" panose="02020603050405020304" pitchFamily="18" charset="0"/>
              </a:rPr>
              <a:t>B.Tech ECE, B.Tech + </a:t>
            </a:r>
            <a:r>
              <a:rPr lang="en-IN" sz="1600" dirty="0" err="1">
                <a:latin typeface="Times New Roman" panose="02020603050405020304" pitchFamily="18" charset="0"/>
                <a:cs typeface="Times New Roman" panose="02020603050405020304" pitchFamily="18" charset="0"/>
              </a:rPr>
              <a:t>M.Tech</a:t>
            </a:r>
            <a:r>
              <a:rPr lang="en-IN" sz="1600" dirty="0">
                <a:latin typeface="Times New Roman" panose="02020603050405020304" pitchFamily="18" charset="0"/>
                <a:cs typeface="Times New Roman" panose="02020603050405020304" pitchFamily="18" charset="0"/>
              </a:rPr>
              <a:t> ECE:</a:t>
            </a:r>
          </a:p>
          <a:p>
            <a:pPr marL="285750" indent="-285750">
              <a:lnSpc>
                <a:spcPct val="150000"/>
              </a:lnSpc>
              <a:buFont typeface="Arial" panose="020B0604020202020204" pitchFamily="34" charset="0"/>
              <a:buChar char="•"/>
            </a:pPr>
            <a:r>
              <a:rPr lang="en-IN" sz="1600" dirty="0">
                <a:latin typeface="Times New Roman" panose="02020603050405020304" pitchFamily="18" charset="0"/>
                <a:cs typeface="Times New Roman" panose="02020603050405020304" pitchFamily="18" charset="0"/>
              </a:rPr>
              <a:t> 2015-2016 - </a:t>
            </a:r>
            <a:r>
              <a:rPr lang="en-IN" sz="1600" dirty="0">
                <a:latin typeface="Times New Roman" panose="02020603050405020304" pitchFamily="18" charset="0"/>
                <a:cs typeface="Times New Roman" panose="02020603050405020304" pitchFamily="18" charset="0"/>
                <a:hlinkClick r:id="rId2"/>
              </a:rPr>
              <a:t>https://drive.google.com/file/d/1PByBPh7PeaS9GX09F5O6Q6nMj2HWA0wa/view?ts=652f9dfe</a:t>
            </a:r>
            <a:endParaRPr lang="en-IN"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IN" sz="1600" dirty="0">
                <a:latin typeface="Times New Roman" panose="02020603050405020304" pitchFamily="18" charset="0"/>
                <a:cs typeface="Times New Roman" panose="02020603050405020304" pitchFamily="18" charset="0"/>
              </a:rPr>
              <a:t> 2019-2020 - </a:t>
            </a:r>
            <a:r>
              <a:rPr lang="en-IN" sz="1600" dirty="0">
                <a:latin typeface="Times New Roman" panose="02020603050405020304" pitchFamily="18" charset="0"/>
                <a:cs typeface="Times New Roman" panose="02020603050405020304" pitchFamily="18" charset="0"/>
                <a:hlinkClick r:id="rId3"/>
              </a:rPr>
              <a:t>https://drive.google.com/file/d/1dOpsxLLK1NhoJ9lTGHGsk2PLY9HsMFLL/view?ts=652f9dd2&amp;pli=1</a:t>
            </a:r>
            <a:endParaRPr lang="en-IN" sz="16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IN" sz="1600" dirty="0">
                <a:latin typeface="Times New Roman" panose="02020603050405020304" pitchFamily="18" charset="0"/>
                <a:cs typeface="Times New Roman" panose="02020603050405020304" pitchFamily="18" charset="0"/>
              </a:rPr>
              <a:t> 2020-2021 - </a:t>
            </a:r>
            <a:r>
              <a:rPr lang="en-IN" sz="1600" dirty="0">
                <a:latin typeface="Times New Roman" panose="02020603050405020304" pitchFamily="18" charset="0"/>
                <a:cs typeface="Times New Roman" panose="02020603050405020304" pitchFamily="18" charset="0"/>
                <a:hlinkClick r:id="rId4"/>
              </a:rPr>
              <a:t>https://drive.google.com/file/d/1XtqjqN-v8yY_LffPrs1AlO1eX8fsiZOC/view?ts=652f9e26</a:t>
            </a:r>
            <a:r>
              <a:rPr lang="en-IN" sz="1600" dirty="0">
                <a:latin typeface="Times New Roman" panose="02020603050405020304" pitchFamily="18" charset="0"/>
                <a:cs typeface="Times New Roman" panose="02020603050405020304" pitchFamily="18" charset="0"/>
              </a:rPr>
              <a:t> </a:t>
            </a:r>
          </a:p>
          <a:p>
            <a:pPr marL="285750" indent="-285750">
              <a:lnSpc>
                <a:spcPct val="150000"/>
              </a:lnSpc>
              <a:buFont typeface="Arial" panose="020B0604020202020204" pitchFamily="34" charset="0"/>
              <a:buChar char="•"/>
            </a:pPr>
            <a:r>
              <a:rPr lang="en-IN" sz="1600" dirty="0">
                <a:latin typeface="Times New Roman" panose="02020603050405020304" pitchFamily="18" charset="0"/>
                <a:cs typeface="Times New Roman" panose="02020603050405020304" pitchFamily="18" charset="0"/>
              </a:rPr>
              <a:t> 2021-2022 - </a:t>
            </a:r>
            <a:r>
              <a:rPr lang="en-IN" sz="1600" dirty="0">
                <a:latin typeface="Times New Roman" panose="02020603050405020304" pitchFamily="18" charset="0"/>
                <a:cs typeface="Times New Roman" panose="02020603050405020304" pitchFamily="18" charset="0"/>
                <a:hlinkClick r:id="rId5"/>
              </a:rPr>
              <a:t>https://drive.google.com/file/d/1yy53fAZeXRx9sveYYtpS2G2OyR65G3N3/view?ts=652f9e4b</a:t>
            </a:r>
            <a:r>
              <a:rPr lang="en-IN" sz="1600" dirty="0">
                <a:latin typeface="Times New Roman" panose="02020603050405020304" pitchFamily="18" charset="0"/>
                <a:cs typeface="Times New Roman" panose="02020603050405020304" pitchFamily="18" charset="0"/>
              </a:rPr>
              <a:t> </a:t>
            </a:r>
          </a:p>
          <a:p>
            <a:pPr marL="285750" indent="-285750">
              <a:lnSpc>
                <a:spcPct val="150000"/>
              </a:lnSpc>
              <a:buFont typeface="Arial" panose="020B0604020202020204" pitchFamily="34" charset="0"/>
              <a:buChar char="•"/>
            </a:pPr>
            <a:r>
              <a:rPr lang="en-IN" sz="1600" dirty="0">
                <a:latin typeface="Times New Roman" panose="02020603050405020304" pitchFamily="18" charset="0"/>
                <a:cs typeface="Times New Roman" panose="02020603050405020304" pitchFamily="18" charset="0"/>
              </a:rPr>
              <a:t> 2022-2023 - </a:t>
            </a:r>
            <a:r>
              <a:rPr lang="en-IN" sz="1600" dirty="0">
                <a:latin typeface="Times New Roman" panose="02020603050405020304" pitchFamily="18" charset="0"/>
                <a:cs typeface="Times New Roman" panose="02020603050405020304" pitchFamily="18" charset="0"/>
                <a:hlinkClick r:id="rId6"/>
              </a:rPr>
              <a:t>https://drive.google.com/file/d/1_VlAywNywPwuM6_qwpVawZnnNtfHqgqd/view?ts=652f9e6e</a:t>
            </a:r>
            <a:endParaRPr lang="en-IN" sz="1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7846B8F-8516-8AD5-8760-012CFC6DF176}"/>
              </a:ext>
            </a:extLst>
          </p:cNvPr>
          <p:cNvSpPr txBox="1"/>
          <p:nvPr/>
        </p:nvSpPr>
        <p:spPr>
          <a:xfrm>
            <a:off x="532598" y="3917066"/>
            <a:ext cx="11659402" cy="374077"/>
          </a:xfrm>
          <a:prstGeom prst="rect">
            <a:avLst/>
          </a:prstGeom>
          <a:noFill/>
        </p:spPr>
        <p:txBody>
          <a:bodyPr wrap="square">
            <a:spAutoFit/>
          </a:bodyPr>
          <a:lstStyle/>
          <a:p>
            <a:pPr algn="just">
              <a:lnSpc>
                <a:spcPct val="107000"/>
              </a:lnSpc>
              <a:spcAft>
                <a:spcPts val="800"/>
              </a:spcAft>
            </a:pPr>
            <a:r>
              <a:rPr lang="en-IN"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List of Courses/topics related to gender, human values, environment and sustainability in the syllabus.</a:t>
            </a:r>
            <a:endParaRPr lang="en-IN"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0048A923-5E68-990C-6237-C37EF170507F}"/>
              </a:ext>
            </a:extLst>
          </p:cNvPr>
          <p:cNvGraphicFramePr>
            <a:graphicFrameLocks noGrp="1"/>
          </p:cNvGraphicFramePr>
          <p:nvPr>
            <p:extLst>
              <p:ext uri="{D42A27DB-BD31-4B8C-83A1-F6EECF244321}">
                <p14:modId xmlns:p14="http://schemas.microsoft.com/office/powerpoint/2010/main" val="2633866984"/>
              </p:ext>
            </p:extLst>
          </p:nvPr>
        </p:nvGraphicFramePr>
        <p:xfrm>
          <a:off x="532598" y="4395169"/>
          <a:ext cx="11126803" cy="1326377"/>
        </p:xfrm>
        <a:graphic>
          <a:graphicData uri="http://schemas.openxmlformats.org/drawingml/2006/table">
            <a:tbl>
              <a:tblPr firstRow="1" firstCol="1" bandRow="1">
                <a:tableStyleId>{5C22544A-7EE6-4342-B048-85BDC9FD1C3A}</a:tableStyleId>
              </a:tblPr>
              <a:tblGrid>
                <a:gridCol w="1400601">
                  <a:extLst>
                    <a:ext uri="{9D8B030D-6E8A-4147-A177-3AD203B41FA5}">
                      <a16:colId xmlns:a16="http://schemas.microsoft.com/office/drawing/2014/main" val="2992482701"/>
                    </a:ext>
                  </a:extLst>
                </a:gridCol>
                <a:gridCol w="3957629">
                  <a:extLst>
                    <a:ext uri="{9D8B030D-6E8A-4147-A177-3AD203B41FA5}">
                      <a16:colId xmlns:a16="http://schemas.microsoft.com/office/drawing/2014/main" val="3371569077"/>
                    </a:ext>
                  </a:extLst>
                </a:gridCol>
                <a:gridCol w="1695096">
                  <a:extLst>
                    <a:ext uri="{9D8B030D-6E8A-4147-A177-3AD203B41FA5}">
                      <a16:colId xmlns:a16="http://schemas.microsoft.com/office/drawing/2014/main" val="148617426"/>
                    </a:ext>
                  </a:extLst>
                </a:gridCol>
                <a:gridCol w="2636105">
                  <a:extLst>
                    <a:ext uri="{9D8B030D-6E8A-4147-A177-3AD203B41FA5}">
                      <a16:colId xmlns:a16="http://schemas.microsoft.com/office/drawing/2014/main" val="3478042511"/>
                    </a:ext>
                  </a:extLst>
                </a:gridCol>
                <a:gridCol w="1437372">
                  <a:extLst>
                    <a:ext uri="{9D8B030D-6E8A-4147-A177-3AD203B41FA5}">
                      <a16:colId xmlns:a16="http://schemas.microsoft.com/office/drawing/2014/main" val="4249711285"/>
                    </a:ext>
                  </a:extLst>
                </a:gridCol>
              </a:tblGrid>
              <a:tr h="555585">
                <a:tc>
                  <a:txBody>
                    <a:bodyPr/>
                    <a:lstStyle/>
                    <a:p>
                      <a:pPr marL="457200" algn="ctr">
                        <a:lnSpc>
                          <a:spcPct val="107000"/>
                        </a:lnSpc>
                      </a:pPr>
                      <a:r>
                        <a:rPr lang="en-IN" sz="1600" kern="100" dirty="0">
                          <a:effectLst/>
                          <a:latin typeface="Times New Roman" panose="02020603050405020304" pitchFamily="18" charset="0"/>
                          <a:cs typeface="Times New Roman" panose="02020603050405020304" pitchFamily="18" charset="0"/>
                        </a:rPr>
                        <a:t>S. No</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600" kern="100" dirty="0">
                          <a:effectLst/>
                          <a:latin typeface="Times New Roman" panose="02020603050405020304" pitchFamily="18" charset="0"/>
                          <a:cs typeface="Times New Roman" panose="02020603050405020304" pitchFamily="18" charset="0"/>
                        </a:rPr>
                        <a:t>Course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600" kern="100">
                          <a:effectLst/>
                          <a:latin typeface="Times New Roman" panose="02020603050405020304" pitchFamily="18" charset="0"/>
                          <a:cs typeface="Times New Roman" panose="02020603050405020304" pitchFamily="18" charset="0"/>
                        </a:rPr>
                        <a:t>Course Code</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600" kern="100">
                          <a:effectLst/>
                          <a:latin typeface="Times New Roman" panose="02020603050405020304" pitchFamily="18" charset="0"/>
                          <a:cs typeface="Times New Roman" panose="02020603050405020304" pitchFamily="18" charset="0"/>
                        </a:rPr>
                        <a:t>Year/Semester</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600" kern="100">
                          <a:effectLst/>
                          <a:latin typeface="Times New Roman" panose="02020603050405020304" pitchFamily="18" charset="0"/>
                          <a:cs typeface="Times New Roman" panose="02020603050405020304" pitchFamily="18" charset="0"/>
                        </a:rPr>
                        <a:t>Credits</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0977254"/>
                  </a:ext>
                </a:extLst>
              </a:tr>
              <a:tr h="385396">
                <a:tc>
                  <a:txBody>
                    <a:bodyPr/>
                    <a:lstStyle/>
                    <a:p>
                      <a:pPr marL="457200" algn="ctr">
                        <a:lnSpc>
                          <a:spcPct val="107000"/>
                        </a:lnSpc>
                      </a:pPr>
                      <a:r>
                        <a:rPr lang="en-IN" sz="1600" kern="100" dirty="0">
                          <a:effectLst/>
                          <a:latin typeface="Times New Roman" panose="02020603050405020304" pitchFamily="18" charset="0"/>
                          <a:cs typeface="Times New Roman" panose="02020603050405020304" pitchFamily="18" charset="0"/>
                        </a:rPr>
                        <a:t>1.</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600" kern="100" dirty="0">
                          <a:effectLst/>
                          <a:latin typeface="Times New Roman" panose="02020603050405020304" pitchFamily="18" charset="0"/>
                          <a:cs typeface="Times New Roman" panose="02020603050405020304" pitchFamily="18" charset="0"/>
                        </a:rPr>
                        <a:t>Professional Ethics and Moral Values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600" kern="100" dirty="0">
                          <a:effectLst/>
                          <a:latin typeface="Times New Roman" panose="02020603050405020304" pitchFamily="18" charset="0"/>
                          <a:cs typeface="Times New Roman" panose="02020603050405020304" pitchFamily="18" charset="0"/>
                        </a:rPr>
                        <a:t>ENG 1108</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600" kern="100" dirty="0">
                          <a:effectLst/>
                          <a:latin typeface="Times New Roman" panose="02020603050405020304" pitchFamily="18" charset="0"/>
                          <a:cs typeface="Times New Roman" panose="02020603050405020304" pitchFamily="18" charset="0"/>
                        </a:rPr>
                        <a:t>1</a:t>
                      </a:r>
                      <a:r>
                        <a:rPr lang="en-IN" sz="1600" kern="100" baseline="30000" dirty="0">
                          <a:effectLst/>
                          <a:latin typeface="Times New Roman" panose="02020603050405020304" pitchFamily="18" charset="0"/>
                          <a:cs typeface="Times New Roman" panose="02020603050405020304" pitchFamily="18" charset="0"/>
                        </a:rPr>
                        <a:t>st</a:t>
                      </a:r>
                      <a:r>
                        <a:rPr lang="en-IN" sz="1600" kern="100" dirty="0">
                          <a:effectLst/>
                          <a:latin typeface="Times New Roman" panose="02020603050405020304" pitchFamily="18" charset="0"/>
                          <a:cs typeface="Times New Roman" panose="02020603050405020304" pitchFamily="18" charset="0"/>
                        </a:rPr>
                        <a:t> Year – 1</a:t>
                      </a:r>
                      <a:r>
                        <a:rPr lang="en-IN" sz="1600" kern="100" baseline="30000" dirty="0">
                          <a:effectLst/>
                          <a:latin typeface="Times New Roman" panose="02020603050405020304" pitchFamily="18" charset="0"/>
                          <a:cs typeface="Times New Roman" panose="02020603050405020304" pitchFamily="18" charset="0"/>
                        </a:rPr>
                        <a:t>st</a:t>
                      </a:r>
                      <a:r>
                        <a:rPr lang="en-IN" sz="1600" kern="100" dirty="0">
                          <a:effectLst/>
                          <a:latin typeface="Times New Roman" panose="02020603050405020304" pitchFamily="18" charset="0"/>
                          <a:cs typeface="Times New Roman" panose="02020603050405020304" pitchFamily="18" charset="0"/>
                        </a:rPr>
                        <a:t> Semester</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600" kern="100">
                          <a:effectLst/>
                          <a:latin typeface="Times New Roman" panose="02020603050405020304" pitchFamily="18" charset="0"/>
                          <a:cs typeface="Times New Roman" panose="02020603050405020304" pitchFamily="18" charset="0"/>
                        </a:rPr>
                        <a:t>0</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6529052"/>
                  </a:ext>
                </a:extLst>
              </a:tr>
              <a:tr h="385396">
                <a:tc>
                  <a:txBody>
                    <a:bodyPr/>
                    <a:lstStyle/>
                    <a:p>
                      <a:pPr marL="457200" algn="ctr">
                        <a:lnSpc>
                          <a:spcPct val="107000"/>
                        </a:lnSpc>
                      </a:pPr>
                      <a:r>
                        <a:rPr lang="en-IN" sz="1600" kern="100">
                          <a:effectLst/>
                          <a:latin typeface="Times New Roman" panose="02020603050405020304" pitchFamily="18" charset="0"/>
                          <a:cs typeface="Times New Roman" panose="02020603050405020304" pitchFamily="18" charset="0"/>
                        </a:rPr>
                        <a:t>2.</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pPr>
                      <a:r>
                        <a:rPr lang="en-IN" sz="1600" kern="100" dirty="0">
                          <a:effectLst/>
                          <a:latin typeface="Times New Roman" panose="02020603050405020304" pitchFamily="18" charset="0"/>
                          <a:cs typeface="Times New Roman" panose="02020603050405020304" pitchFamily="18" charset="0"/>
                        </a:rPr>
                        <a:t>Environmental Studies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600" kern="100" dirty="0">
                          <a:effectLst/>
                          <a:latin typeface="Times New Roman" panose="02020603050405020304" pitchFamily="18" charset="0"/>
                          <a:cs typeface="Times New Roman" panose="02020603050405020304" pitchFamily="18" charset="0"/>
                        </a:rPr>
                        <a:t>ECE 2206</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600" kern="100" dirty="0">
                          <a:effectLst/>
                          <a:latin typeface="Times New Roman" panose="02020603050405020304" pitchFamily="18" charset="0"/>
                          <a:cs typeface="Times New Roman" panose="02020603050405020304" pitchFamily="18" charset="0"/>
                        </a:rPr>
                        <a:t>2</a:t>
                      </a:r>
                      <a:r>
                        <a:rPr lang="en-IN" sz="1600" kern="100" baseline="30000" dirty="0">
                          <a:effectLst/>
                          <a:latin typeface="Times New Roman" panose="02020603050405020304" pitchFamily="18" charset="0"/>
                          <a:cs typeface="Times New Roman" panose="02020603050405020304" pitchFamily="18" charset="0"/>
                        </a:rPr>
                        <a:t>nd</a:t>
                      </a:r>
                      <a:r>
                        <a:rPr lang="en-IN" sz="1600" kern="100" dirty="0">
                          <a:effectLst/>
                          <a:latin typeface="Times New Roman" panose="02020603050405020304" pitchFamily="18" charset="0"/>
                          <a:cs typeface="Times New Roman" panose="02020603050405020304" pitchFamily="18" charset="0"/>
                        </a:rPr>
                        <a:t> Year - 2</a:t>
                      </a:r>
                      <a:r>
                        <a:rPr lang="en-IN" sz="1600" kern="100" baseline="30000" dirty="0">
                          <a:effectLst/>
                          <a:latin typeface="Times New Roman" panose="02020603050405020304" pitchFamily="18" charset="0"/>
                          <a:cs typeface="Times New Roman" panose="02020603050405020304" pitchFamily="18" charset="0"/>
                        </a:rPr>
                        <a:t>nd</a:t>
                      </a:r>
                      <a:r>
                        <a:rPr lang="en-IN" sz="1600" kern="100" dirty="0">
                          <a:effectLst/>
                          <a:latin typeface="Times New Roman" panose="02020603050405020304" pitchFamily="18" charset="0"/>
                          <a:cs typeface="Times New Roman" panose="02020603050405020304" pitchFamily="18" charset="0"/>
                        </a:rPr>
                        <a:t> Semester</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600" kern="100" dirty="0">
                          <a:effectLst/>
                          <a:latin typeface="Times New Roman" panose="02020603050405020304" pitchFamily="18" charset="0"/>
                          <a:cs typeface="Times New Roman" panose="02020603050405020304" pitchFamily="18" charset="0"/>
                        </a:rPr>
                        <a:t>0</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5798198"/>
                  </a:ext>
                </a:extLst>
              </a:tr>
            </a:tbl>
          </a:graphicData>
        </a:graphic>
      </p:graphicFrame>
      <p:pic>
        <p:nvPicPr>
          <p:cNvPr id="10" name="Picture 2">
            <a:extLst>
              <a:ext uri="{FF2B5EF4-FFF2-40B4-BE49-F238E27FC236}">
                <a16:creationId xmlns:a16="http://schemas.microsoft.com/office/drawing/2014/main" id="{FF974EE2-A92C-DBE3-4F33-A71F3D2FED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129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6847" y="513172"/>
            <a:ext cx="3757447"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UALITY POLICY</a:t>
            </a:r>
          </a:p>
        </p:txBody>
      </p:sp>
      <p:pic>
        <p:nvPicPr>
          <p:cNvPr id="3" name="Picture 2"/>
          <p:cNvPicPr>
            <a:picLocks noChangeAspect="1"/>
          </p:cNvPicPr>
          <p:nvPr/>
        </p:nvPicPr>
        <p:blipFill>
          <a:blip r:embed="rId2"/>
          <a:stretch>
            <a:fillRect/>
          </a:stretch>
        </p:blipFill>
        <p:spPr>
          <a:xfrm>
            <a:off x="0" y="225816"/>
            <a:ext cx="1231224" cy="1278389"/>
          </a:xfrm>
          <a:prstGeom prst="rect">
            <a:avLst/>
          </a:prstGeom>
        </p:spPr>
      </p:pic>
      <p:graphicFrame>
        <p:nvGraphicFramePr>
          <p:cNvPr id="8" name="Diagram 7"/>
          <p:cNvGraphicFramePr/>
          <p:nvPr>
            <p:extLst>
              <p:ext uri="{D42A27DB-BD31-4B8C-83A1-F6EECF244321}">
                <p14:modId xmlns:p14="http://schemas.microsoft.com/office/powerpoint/2010/main" val="1521373810"/>
              </p:ext>
            </p:extLst>
          </p:nvPr>
        </p:nvGraphicFramePr>
        <p:xfrm>
          <a:off x="1079846" y="1568606"/>
          <a:ext cx="9392440" cy="431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pPr/>
              <a:t>4</a:t>
            </a:fld>
            <a:endParaRPr lang="en-IN"/>
          </a:p>
        </p:txBody>
      </p:sp>
      <p:pic>
        <p:nvPicPr>
          <p:cNvPr id="7" name="Picture 2">
            <a:extLst>
              <a:ext uri="{FF2B5EF4-FFF2-40B4-BE49-F238E27FC236}">
                <a16:creationId xmlns:a16="http://schemas.microsoft.com/office/drawing/2014/main" id="{B86B1AFE-B735-992B-A411-2087EB8908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4">
            <a:extLst>
              <a:ext uri="{FF2B5EF4-FFF2-40B4-BE49-F238E27FC236}">
                <a16:creationId xmlns:a16="http://schemas.microsoft.com/office/drawing/2014/main" id="{A16ADB62-4478-B354-7844-81E9F72C068F}"/>
              </a:ext>
            </a:extLst>
          </p:cNvPr>
          <p:cNvSpPr>
            <a:spLocks noGrp="1"/>
          </p:cNvSpPr>
          <p:nvPr>
            <p:ph type="dt" sz="half" idx="10"/>
          </p:nvPr>
        </p:nvSpPr>
        <p:spPr>
          <a:xfrm>
            <a:off x="838200" y="6346725"/>
            <a:ext cx="2743200" cy="365125"/>
          </a:xfrm>
        </p:spPr>
        <p:txBody>
          <a:bodyPr/>
          <a:lstStyle/>
          <a:p>
            <a:fld id="{3299C1C2-5494-42F8-B7D2-BD10B02E8B5F}" type="datetime1">
              <a:rPr lang="en-IN" smtClean="0"/>
              <a:t>04-11-2023</a:t>
            </a:fld>
            <a:endParaRPr lang="en-IN"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BA0242-52B6-84D4-72CB-94583F02F53B}"/>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F0A15344-8C23-1416-4C95-21F2696A31E2}"/>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1ED8E931-0D10-496C-8E1B-A8F3CA839E93}"/>
              </a:ext>
            </a:extLst>
          </p:cNvPr>
          <p:cNvSpPr>
            <a:spLocks noGrp="1"/>
          </p:cNvSpPr>
          <p:nvPr>
            <p:ph type="sldNum" sz="quarter" idx="12"/>
          </p:nvPr>
        </p:nvSpPr>
        <p:spPr/>
        <p:txBody>
          <a:bodyPr/>
          <a:lstStyle/>
          <a:p>
            <a:fld id="{89F5B0BC-B57B-4F6B-AE1D-E1A34A799035}" type="slidenum">
              <a:rPr lang="en-IN" smtClean="0"/>
              <a:t>40</a:t>
            </a:fld>
            <a:endParaRPr lang="en-IN"/>
          </a:p>
        </p:txBody>
      </p:sp>
      <p:graphicFrame>
        <p:nvGraphicFramePr>
          <p:cNvPr id="19" name="Table 18">
            <a:extLst>
              <a:ext uri="{FF2B5EF4-FFF2-40B4-BE49-F238E27FC236}">
                <a16:creationId xmlns:a16="http://schemas.microsoft.com/office/drawing/2014/main" id="{49448B07-87B1-EF6A-520E-3930E297D21D}"/>
              </a:ext>
            </a:extLst>
          </p:cNvPr>
          <p:cNvGraphicFramePr>
            <a:graphicFrameLocks noGrp="1"/>
          </p:cNvGraphicFramePr>
          <p:nvPr>
            <p:extLst>
              <p:ext uri="{D42A27DB-BD31-4B8C-83A1-F6EECF244321}">
                <p14:modId xmlns:p14="http://schemas.microsoft.com/office/powerpoint/2010/main" val="3240060972"/>
              </p:ext>
            </p:extLst>
          </p:nvPr>
        </p:nvGraphicFramePr>
        <p:xfrm>
          <a:off x="397840" y="609089"/>
          <a:ext cx="11126803" cy="3559051"/>
        </p:xfrm>
        <a:graphic>
          <a:graphicData uri="http://schemas.openxmlformats.org/drawingml/2006/table">
            <a:tbl>
              <a:tblPr firstRow="1" firstCol="1" bandRow="1">
                <a:tableStyleId>{5C22544A-7EE6-4342-B048-85BDC9FD1C3A}</a:tableStyleId>
              </a:tblPr>
              <a:tblGrid>
                <a:gridCol w="988194">
                  <a:extLst>
                    <a:ext uri="{9D8B030D-6E8A-4147-A177-3AD203B41FA5}">
                      <a16:colId xmlns:a16="http://schemas.microsoft.com/office/drawing/2014/main" val="2992482701"/>
                    </a:ext>
                  </a:extLst>
                </a:gridCol>
                <a:gridCol w="4937762">
                  <a:extLst>
                    <a:ext uri="{9D8B030D-6E8A-4147-A177-3AD203B41FA5}">
                      <a16:colId xmlns:a16="http://schemas.microsoft.com/office/drawing/2014/main" val="3371569077"/>
                    </a:ext>
                  </a:extLst>
                </a:gridCol>
                <a:gridCol w="1636295">
                  <a:extLst>
                    <a:ext uri="{9D8B030D-6E8A-4147-A177-3AD203B41FA5}">
                      <a16:colId xmlns:a16="http://schemas.microsoft.com/office/drawing/2014/main" val="148617426"/>
                    </a:ext>
                  </a:extLst>
                </a:gridCol>
                <a:gridCol w="2338939">
                  <a:extLst>
                    <a:ext uri="{9D8B030D-6E8A-4147-A177-3AD203B41FA5}">
                      <a16:colId xmlns:a16="http://schemas.microsoft.com/office/drawing/2014/main" val="3478042511"/>
                    </a:ext>
                  </a:extLst>
                </a:gridCol>
                <a:gridCol w="1225613">
                  <a:extLst>
                    <a:ext uri="{9D8B030D-6E8A-4147-A177-3AD203B41FA5}">
                      <a16:colId xmlns:a16="http://schemas.microsoft.com/office/drawing/2014/main" val="4249711285"/>
                    </a:ext>
                  </a:extLst>
                </a:gridCol>
              </a:tblGrid>
              <a:tr h="262801">
                <a:tc>
                  <a:txBody>
                    <a:bodyPr/>
                    <a:lstStyle/>
                    <a:p>
                      <a:pPr marL="457200" algn="l">
                        <a:lnSpc>
                          <a:spcPct val="107000"/>
                        </a:lnSpc>
                      </a:pPr>
                      <a:r>
                        <a:rPr lang="en-IN" sz="1500" kern="100" dirty="0">
                          <a:effectLst/>
                          <a:latin typeface="Times New Roman" panose="02020603050405020304" pitchFamily="18" charset="0"/>
                          <a:ea typeface="Calibri" panose="020F0502020204030204" pitchFamily="34" charset="0"/>
                          <a:cs typeface="Times New Roman" panose="02020603050405020304" pitchFamily="18" charset="0"/>
                        </a:rPr>
                        <a:t>S.No</a:t>
                      </a:r>
                    </a:p>
                  </a:txBody>
                  <a:tcPr marL="68580" marR="68580" marT="0" marB="0"/>
                </a:tc>
                <a:tc>
                  <a:txBody>
                    <a:bodyPr/>
                    <a:lstStyle/>
                    <a:p>
                      <a:pPr marL="457200" algn="ctr">
                        <a:lnSpc>
                          <a:spcPct val="107000"/>
                        </a:lnSpc>
                      </a:pPr>
                      <a:r>
                        <a:rPr lang="en-IN" sz="1500" kern="100" dirty="0">
                          <a:effectLst/>
                          <a:latin typeface="Times New Roman" panose="02020603050405020304" pitchFamily="18" charset="0"/>
                          <a:cs typeface="Times New Roman" panose="02020603050405020304" pitchFamily="18" charset="0"/>
                        </a:rPr>
                        <a:t>Course</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dirty="0">
                          <a:effectLst/>
                          <a:latin typeface="Times New Roman" panose="02020603050405020304" pitchFamily="18" charset="0"/>
                          <a:cs typeface="Times New Roman" panose="02020603050405020304" pitchFamily="18" charset="0"/>
                        </a:rPr>
                        <a:t>Course Code</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dirty="0">
                          <a:effectLst/>
                          <a:latin typeface="Times New Roman" panose="02020603050405020304" pitchFamily="18" charset="0"/>
                          <a:cs typeface="Times New Roman" panose="02020603050405020304" pitchFamily="18" charset="0"/>
                        </a:rPr>
                        <a:t>Year/Semester</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dirty="0">
                          <a:effectLst/>
                          <a:latin typeface="Times New Roman" panose="02020603050405020304" pitchFamily="18" charset="0"/>
                          <a:cs typeface="Times New Roman" panose="02020603050405020304" pitchFamily="18" charset="0"/>
                        </a:rPr>
                        <a:t>Credits</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0977254"/>
                  </a:ext>
                </a:extLst>
              </a:tr>
              <a:tr h="266839">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Computer Programming using C &amp; Numerical Methods </a:t>
                      </a:r>
                      <a:endParaRPr lang="en-IN"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ENG 1204</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- 2</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6529052"/>
                  </a:ext>
                </a:extLst>
              </a:tr>
              <a:tr h="340421">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Computer Programming using C &amp; Numerical Methods Lab</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ENG 1208</a:t>
                      </a:r>
                      <a:endParaRPr lang="en-IN"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- 2</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5798198"/>
                  </a:ext>
                </a:extLst>
              </a:tr>
              <a:tr h="288758">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Programming skills for problem solving</a:t>
                      </a:r>
                      <a:endParaRPr lang="en-IN"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EC-2109</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Year- 1</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2311687"/>
                  </a:ext>
                </a:extLst>
              </a:tr>
              <a:tr h="259882">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Python Programming</a:t>
                      </a:r>
                      <a:endParaRPr lang="en-IN"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EC-2208</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Year- 2</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8986004"/>
                  </a:ext>
                </a:extLst>
              </a:tr>
              <a:tr h="272562">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OOPS through JAVA</a:t>
                      </a:r>
                      <a:endParaRPr lang="en-IN"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EC-3108</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Year- 1</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IN"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1736542"/>
                  </a:ext>
                </a:extLst>
              </a:tr>
              <a:tr h="259882">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Artificial Neural Network</a:t>
                      </a:r>
                      <a:endParaRPr lang="en-IN" sz="15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EC-3205</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Year- 2</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IN"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956694"/>
                  </a:ext>
                </a:extLst>
              </a:tr>
              <a:tr h="279132">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Soft Skills</a:t>
                      </a:r>
                      <a:endParaRPr lang="en-IN"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EC-3209</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Year- 2</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8271149"/>
                  </a:ext>
                </a:extLst>
              </a:tr>
              <a:tr h="308009">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Computer Networks</a:t>
                      </a:r>
                      <a:endParaRPr lang="en-IN"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EC-4105</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Year- 1</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7487903"/>
                  </a:ext>
                </a:extLst>
              </a:tr>
              <a:tr h="288758">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Industrial Management &amp; Entrepreneurship </a:t>
                      </a:r>
                      <a:endParaRPr lang="en-IN" sz="15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EC-4106</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Year- 1</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548907"/>
                  </a:ext>
                </a:extLst>
              </a:tr>
              <a:tr h="385396">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Internet of Things</a:t>
                      </a:r>
                      <a:endParaRPr lang="en-IN" sz="15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EC-4107</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Year- 1</a:t>
                      </a:r>
                      <a:r>
                        <a:rPr lang="en-IN" sz="1500" kern="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a:t>
                      </a:r>
                      <a:r>
                        <a:rPr lang="en-IN" sz="15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Semester</a:t>
                      </a:r>
                      <a:endParaRPr lang="en-IN"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IN"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9058402"/>
                  </a:ext>
                </a:extLst>
              </a:tr>
            </a:tbl>
          </a:graphicData>
        </a:graphic>
      </p:graphicFrame>
      <p:sp>
        <p:nvSpPr>
          <p:cNvPr id="21" name="TextBox 20">
            <a:extLst>
              <a:ext uri="{FF2B5EF4-FFF2-40B4-BE49-F238E27FC236}">
                <a16:creationId xmlns:a16="http://schemas.microsoft.com/office/drawing/2014/main" id="{D1F021F1-B683-F4A2-2CE2-8914D2A8DBBE}"/>
              </a:ext>
            </a:extLst>
          </p:cNvPr>
          <p:cNvSpPr txBox="1"/>
          <p:nvPr/>
        </p:nvSpPr>
        <p:spPr>
          <a:xfrm>
            <a:off x="277529" y="76477"/>
            <a:ext cx="9704671" cy="463397"/>
          </a:xfrm>
          <a:prstGeom prst="rect">
            <a:avLst/>
          </a:prstGeom>
          <a:noFill/>
        </p:spPr>
        <p:txBody>
          <a:bodyPr wrap="square">
            <a:spAutoFit/>
          </a:bodyPr>
          <a:lstStyle/>
          <a:p>
            <a:pPr>
              <a:lnSpc>
                <a:spcPct val="150000"/>
              </a:lnSpc>
              <a:spcAft>
                <a:spcPts val="800"/>
              </a:spcAft>
              <a:tabLst>
                <a:tab pos="4051300" algn="l"/>
              </a:tabLst>
            </a:pPr>
            <a:r>
              <a:rPr lang="en-IN" sz="1800" b="1" kern="100" dirty="0">
                <a:effectLst/>
                <a:latin typeface="Times New Roman" panose="02020603050405020304" pitchFamily="18" charset="0"/>
                <a:ea typeface="Calibri" panose="020F0502020204030204" pitchFamily="34" charset="0"/>
                <a:cs typeface="Times New Roman" panose="02020603050405020304" pitchFamily="18" charset="0"/>
              </a:rPr>
              <a:t>List of courses having employability, skill development and entrepreneurship</a:t>
            </a:r>
            <a:endParaRPr lang="en-IN"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98741C-EBEF-A358-8A11-D55BD32A2CFA}"/>
              </a:ext>
            </a:extLst>
          </p:cNvPr>
          <p:cNvSpPr txBox="1"/>
          <p:nvPr/>
        </p:nvSpPr>
        <p:spPr>
          <a:xfrm>
            <a:off x="397842" y="4167639"/>
            <a:ext cx="9704671" cy="374077"/>
          </a:xfrm>
          <a:prstGeom prst="rect">
            <a:avLst/>
          </a:prstGeom>
          <a:noFill/>
        </p:spPr>
        <p:txBody>
          <a:bodyPr wrap="square">
            <a:spAutoFit/>
          </a:bodyPr>
          <a:lstStyle/>
          <a:p>
            <a:pPr>
              <a:lnSpc>
                <a:spcPct val="107000"/>
              </a:lnSpc>
              <a:spcAft>
                <a:spcPts val="800"/>
              </a:spcAft>
            </a:pPr>
            <a:r>
              <a:rPr lang="en-IN" sz="1800" b="1" kern="100" dirty="0">
                <a:effectLst/>
                <a:latin typeface="Times New Roman" panose="02020603050405020304" pitchFamily="18" charset="0"/>
                <a:ea typeface="Calibri" panose="020F0502020204030204" pitchFamily="34" charset="0"/>
                <a:cs typeface="Times New Roman" panose="02020603050405020304" pitchFamily="18" charset="0"/>
              </a:rPr>
              <a:t>List of Value-added courses offered during last five years</a:t>
            </a:r>
            <a:endParaRPr lang="en-IN"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323C8B1-54E7-82C8-178C-79A0E3513D29}"/>
              </a:ext>
            </a:extLst>
          </p:cNvPr>
          <p:cNvGraphicFramePr>
            <a:graphicFrameLocks noGrp="1"/>
          </p:cNvGraphicFramePr>
          <p:nvPr>
            <p:extLst>
              <p:ext uri="{D42A27DB-BD31-4B8C-83A1-F6EECF244321}">
                <p14:modId xmlns:p14="http://schemas.microsoft.com/office/powerpoint/2010/main" val="2373279356"/>
              </p:ext>
            </p:extLst>
          </p:nvPr>
        </p:nvGraphicFramePr>
        <p:xfrm>
          <a:off x="397841" y="4554130"/>
          <a:ext cx="11126803" cy="2101576"/>
        </p:xfrm>
        <a:graphic>
          <a:graphicData uri="http://schemas.openxmlformats.org/drawingml/2006/table">
            <a:tbl>
              <a:tblPr firstRow="1" firstCol="1" bandRow="1">
                <a:tableStyleId>{5C22544A-7EE6-4342-B048-85BDC9FD1C3A}</a:tableStyleId>
              </a:tblPr>
              <a:tblGrid>
                <a:gridCol w="1074824">
                  <a:extLst>
                    <a:ext uri="{9D8B030D-6E8A-4147-A177-3AD203B41FA5}">
                      <a16:colId xmlns:a16="http://schemas.microsoft.com/office/drawing/2014/main" val="2992482701"/>
                    </a:ext>
                  </a:extLst>
                </a:gridCol>
                <a:gridCol w="4937760">
                  <a:extLst>
                    <a:ext uri="{9D8B030D-6E8A-4147-A177-3AD203B41FA5}">
                      <a16:colId xmlns:a16="http://schemas.microsoft.com/office/drawing/2014/main" val="3371569077"/>
                    </a:ext>
                  </a:extLst>
                </a:gridCol>
                <a:gridCol w="1713297">
                  <a:extLst>
                    <a:ext uri="{9D8B030D-6E8A-4147-A177-3AD203B41FA5}">
                      <a16:colId xmlns:a16="http://schemas.microsoft.com/office/drawing/2014/main" val="148617426"/>
                    </a:ext>
                  </a:extLst>
                </a:gridCol>
                <a:gridCol w="2319689">
                  <a:extLst>
                    <a:ext uri="{9D8B030D-6E8A-4147-A177-3AD203B41FA5}">
                      <a16:colId xmlns:a16="http://schemas.microsoft.com/office/drawing/2014/main" val="3478042511"/>
                    </a:ext>
                  </a:extLst>
                </a:gridCol>
                <a:gridCol w="1081233">
                  <a:extLst>
                    <a:ext uri="{9D8B030D-6E8A-4147-A177-3AD203B41FA5}">
                      <a16:colId xmlns:a16="http://schemas.microsoft.com/office/drawing/2014/main" val="4249711285"/>
                    </a:ext>
                  </a:extLst>
                </a:gridCol>
              </a:tblGrid>
              <a:tr h="228796">
                <a:tc>
                  <a:txBody>
                    <a:bodyPr/>
                    <a:lstStyle/>
                    <a:p>
                      <a:pPr marL="457200" algn="ctr">
                        <a:lnSpc>
                          <a:spcPct val="107000"/>
                        </a:lnSpc>
                      </a:pPr>
                      <a:r>
                        <a:rPr lang="en-IN" sz="1500" kern="100" dirty="0">
                          <a:solidFill>
                            <a:schemeClr val="tx1"/>
                          </a:solidFill>
                          <a:effectLst/>
                          <a:latin typeface="Times New Roman" panose="02020603050405020304" pitchFamily="18" charset="0"/>
                          <a:cs typeface="Times New Roman" panose="02020603050405020304" pitchFamily="18" charset="0"/>
                        </a:rPr>
                        <a:t>S. No</a:t>
                      </a:r>
                      <a:endParaRPr lang="en-IN" sz="1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dirty="0">
                          <a:solidFill>
                            <a:schemeClr val="tx1"/>
                          </a:solidFill>
                          <a:effectLst/>
                          <a:latin typeface="Times New Roman" panose="02020603050405020304" pitchFamily="18" charset="0"/>
                          <a:cs typeface="Times New Roman" panose="02020603050405020304" pitchFamily="18" charset="0"/>
                        </a:rPr>
                        <a:t>Course</a:t>
                      </a:r>
                      <a:endParaRPr lang="en-IN" sz="1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chemeClr val="tx1"/>
                          </a:solidFill>
                          <a:effectLst/>
                          <a:latin typeface="Times New Roman" panose="02020603050405020304" pitchFamily="18" charset="0"/>
                          <a:cs typeface="Times New Roman" panose="02020603050405020304" pitchFamily="18" charset="0"/>
                        </a:rPr>
                        <a:t>Course Code</a:t>
                      </a:r>
                      <a:endParaRPr lang="en-IN" sz="15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a:solidFill>
                            <a:schemeClr val="tx1"/>
                          </a:solidFill>
                          <a:effectLst/>
                          <a:latin typeface="Times New Roman" panose="02020603050405020304" pitchFamily="18" charset="0"/>
                          <a:cs typeface="Times New Roman" panose="02020603050405020304" pitchFamily="18" charset="0"/>
                        </a:rPr>
                        <a:t>Year/Semester</a:t>
                      </a:r>
                      <a:endParaRPr lang="en-IN" sz="15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a:solidFill>
                            <a:schemeClr val="tx1"/>
                          </a:solidFill>
                          <a:effectLst/>
                          <a:latin typeface="Times New Roman" panose="02020603050405020304" pitchFamily="18" charset="0"/>
                          <a:cs typeface="Times New Roman" panose="02020603050405020304" pitchFamily="18" charset="0"/>
                        </a:rPr>
                        <a:t>Credits</a:t>
                      </a:r>
                      <a:endParaRPr lang="en-IN" sz="15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0977254"/>
                  </a:ext>
                </a:extLst>
              </a:tr>
              <a:tr h="385396">
                <a:tc>
                  <a:txBody>
                    <a:bodyPr/>
                    <a:lstStyle/>
                    <a:p>
                      <a:pPr marL="457200" algn="ctr">
                        <a:lnSpc>
                          <a:spcPct val="107000"/>
                        </a:lnSpc>
                      </a:pPr>
                      <a:r>
                        <a:rPr lang="en-IN" sz="1500" kern="100" dirty="0">
                          <a:solidFill>
                            <a:schemeClr val="tx1"/>
                          </a:solidFill>
                          <a:effectLst/>
                          <a:latin typeface="Times New Roman" panose="02020603050405020304" pitchFamily="18" charset="0"/>
                          <a:cs typeface="Times New Roman" panose="02020603050405020304" pitchFamily="18" charset="0"/>
                        </a:rPr>
                        <a:t>1.</a:t>
                      </a:r>
                      <a:endParaRPr lang="en-IN" sz="1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nSpc>
                          <a:spcPct val="107000"/>
                        </a:lnSpc>
                      </a:pPr>
                      <a:r>
                        <a:rPr lang="en-IN" sz="1500" kern="100" dirty="0">
                          <a:effectLst/>
                          <a:latin typeface="Times New Roman" panose="02020603050405020304" pitchFamily="18" charset="0"/>
                          <a:cs typeface="Times New Roman" panose="02020603050405020304" pitchFamily="18" charset="0"/>
                        </a:rPr>
                        <a:t>Professional Ethics and Moral Values</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dirty="0">
                          <a:effectLst/>
                          <a:latin typeface="Times New Roman" panose="02020603050405020304" pitchFamily="18" charset="0"/>
                          <a:cs typeface="Times New Roman" panose="02020603050405020304" pitchFamily="18" charset="0"/>
                        </a:rPr>
                        <a:t>ENG 1108</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dirty="0">
                          <a:effectLst/>
                          <a:latin typeface="Times New Roman" panose="02020603050405020304" pitchFamily="18" charset="0"/>
                          <a:cs typeface="Times New Roman" panose="02020603050405020304" pitchFamily="18" charset="0"/>
                        </a:rPr>
                        <a:t>1</a:t>
                      </a:r>
                      <a:r>
                        <a:rPr lang="en-IN" sz="1500" kern="100" baseline="30000" dirty="0">
                          <a:effectLst/>
                          <a:latin typeface="Times New Roman" panose="02020603050405020304" pitchFamily="18" charset="0"/>
                          <a:cs typeface="Times New Roman" panose="02020603050405020304" pitchFamily="18" charset="0"/>
                        </a:rPr>
                        <a:t>st</a:t>
                      </a:r>
                      <a:r>
                        <a:rPr lang="en-IN" sz="1500" kern="100" dirty="0">
                          <a:effectLst/>
                          <a:latin typeface="Times New Roman" panose="02020603050405020304" pitchFamily="18" charset="0"/>
                          <a:cs typeface="Times New Roman" panose="02020603050405020304" pitchFamily="18" charset="0"/>
                        </a:rPr>
                        <a:t> Year – 1</a:t>
                      </a:r>
                      <a:r>
                        <a:rPr lang="en-IN" sz="1500" kern="100" baseline="30000" dirty="0">
                          <a:effectLst/>
                          <a:latin typeface="Times New Roman" panose="02020603050405020304" pitchFamily="18" charset="0"/>
                          <a:cs typeface="Times New Roman" panose="02020603050405020304" pitchFamily="18" charset="0"/>
                        </a:rPr>
                        <a:t>st</a:t>
                      </a:r>
                      <a:r>
                        <a:rPr lang="en-IN" sz="1500" kern="100" dirty="0">
                          <a:effectLst/>
                          <a:latin typeface="Times New Roman" panose="02020603050405020304" pitchFamily="18" charset="0"/>
                          <a:cs typeface="Times New Roman" panose="02020603050405020304" pitchFamily="18" charset="0"/>
                        </a:rPr>
                        <a:t> Semester</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a:effectLst/>
                          <a:latin typeface="Times New Roman" panose="02020603050405020304" pitchFamily="18" charset="0"/>
                          <a:cs typeface="Times New Roman" panose="02020603050405020304" pitchFamily="18" charset="0"/>
                        </a:rPr>
                        <a:t>0</a:t>
                      </a:r>
                      <a:endParaRPr lang="en-IN" sz="1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6529052"/>
                  </a:ext>
                </a:extLst>
              </a:tr>
              <a:tr h="385396">
                <a:tc>
                  <a:txBody>
                    <a:bodyPr/>
                    <a:lstStyle/>
                    <a:p>
                      <a:pPr marL="457200" algn="ctr">
                        <a:lnSpc>
                          <a:spcPct val="107000"/>
                        </a:lnSpc>
                      </a:pPr>
                      <a:r>
                        <a:rPr lang="en-IN" sz="1500" kern="100">
                          <a:solidFill>
                            <a:schemeClr val="tx1"/>
                          </a:solidFill>
                          <a:effectLst/>
                          <a:latin typeface="Times New Roman" panose="02020603050405020304" pitchFamily="18" charset="0"/>
                          <a:cs typeface="Times New Roman" panose="02020603050405020304" pitchFamily="18" charset="0"/>
                        </a:rPr>
                        <a:t>2.</a:t>
                      </a:r>
                      <a:endParaRPr lang="en-IN" sz="15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07000"/>
                        </a:lnSpc>
                      </a:pPr>
                      <a:r>
                        <a:rPr lang="en-IN" sz="1500" kern="100" dirty="0">
                          <a:effectLst/>
                          <a:latin typeface="Times New Roman" panose="02020603050405020304" pitchFamily="18" charset="0"/>
                          <a:cs typeface="Times New Roman" panose="02020603050405020304" pitchFamily="18" charset="0"/>
                        </a:rPr>
                        <a:t>Environmental Studies</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dirty="0">
                          <a:effectLst/>
                          <a:latin typeface="Times New Roman" panose="02020603050405020304" pitchFamily="18" charset="0"/>
                          <a:cs typeface="Times New Roman" panose="02020603050405020304" pitchFamily="18" charset="0"/>
                        </a:rPr>
                        <a:t>ECE 2206</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r>
                        <a:rPr lang="en-IN" sz="1500" kern="100" dirty="0">
                          <a:effectLst/>
                          <a:latin typeface="Times New Roman" panose="02020603050405020304" pitchFamily="18" charset="0"/>
                          <a:cs typeface="Times New Roman" panose="02020603050405020304" pitchFamily="18" charset="0"/>
                        </a:rPr>
                        <a:t>2</a:t>
                      </a:r>
                      <a:r>
                        <a:rPr lang="en-IN" sz="1500" kern="100" baseline="30000" dirty="0">
                          <a:effectLst/>
                          <a:latin typeface="Times New Roman" panose="02020603050405020304" pitchFamily="18" charset="0"/>
                          <a:cs typeface="Times New Roman" panose="02020603050405020304" pitchFamily="18" charset="0"/>
                        </a:rPr>
                        <a:t>nd</a:t>
                      </a:r>
                      <a:r>
                        <a:rPr lang="en-IN" sz="1500" kern="100" dirty="0">
                          <a:effectLst/>
                          <a:latin typeface="Times New Roman" panose="02020603050405020304" pitchFamily="18" charset="0"/>
                          <a:cs typeface="Times New Roman" panose="02020603050405020304" pitchFamily="18" charset="0"/>
                        </a:rPr>
                        <a:t> Year - 2</a:t>
                      </a:r>
                      <a:r>
                        <a:rPr lang="en-IN" sz="1500" kern="100" baseline="30000" dirty="0">
                          <a:effectLst/>
                          <a:latin typeface="Times New Roman" panose="02020603050405020304" pitchFamily="18" charset="0"/>
                          <a:cs typeface="Times New Roman" panose="02020603050405020304" pitchFamily="18" charset="0"/>
                        </a:rPr>
                        <a:t>nd</a:t>
                      </a:r>
                      <a:r>
                        <a:rPr lang="en-IN" sz="1500" kern="100" dirty="0">
                          <a:effectLst/>
                          <a:latin typeface="Times New Roman" panose="02020603050405020304" pitchFamily="18" charset="0"/>
                          <a:cs typeface="Times New Roman" panose="02020603050405020304" pitchFamily="18" charset="0"/>
                        </a:rPr>
                        <a:t> Semester</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r>
                        <a:rPr lang="en-IN" sz="1500" kern="100" dirty="0">
                          <a:effectLst/>
                          <a:latin typeface="Times New Roman" panose="02020603050405020304" pitchFamily="18" charset="0"/>
                          <a:cs typeface="Times New Roman" panose="02020603050405020304" pitchFamily="18" charset="0"/>
                        </a:rPr>
                        <a:t>0</a:t>
                      </a: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5798198"/>
                  </a:ext>
                </a:extLst>
              </a:tr>
              <a:tr h="385396">
                <a:tc>
                  <a:txBody>
                    <a:bodyPr/>
                    <a:lstStyle/>
                    <a:p>
                      <a:pPr marL="457200" algn="ctr">
                        <a:lnSpc>
                          <a:spcPct val="107000"/>
                        </a:lnSpc>
                      </a:pPr>
                      <a:r>
                        <a:rPr lang="en-IN" sz="1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tc>
                <a:tc>
                  <a:txBody>
                    <a:bodyPr/>
                    <a:lstStyle/>
                    <a:p>
                      <a:pPr marL="457200" algn="just">
                        <a:lnSpc>
                          <a:spcPct val="107000"/>
                        </a:lnSpc>
                      </a:pPr>
                      <a:r>
                        <a:rPr lang="en-IN" sz="1500" kern="100" dirty="0">
                          <a:effectLst/>
                          <a:latin typeface="Times New Roman" panose="02020603050405020304" pitchFamily="18" charset="0"/>
                          <a:ea typeface="Calibri" panose="020F0502020204030204" pitchFamily="34" charset="0"/>
                          <a:cs typeface="Times New Roman" panose="02020603050405020304" pitchFamily="18" charset="0"/>
                        </a:rPr>
                        <a:t>Swatch Bharat</a:t>
                      </a:r>
                    </a:p>
                  </a:txBody>
                  <a:tcPr marL="68580" marR="68580" marT="0" marB="0"/>
                </a:tc>
                <a:tc>
                  <a:txBody>
                    <a:bodyPr/>
                    <a:lstStyle/>
                    <a:p>
                      <a:pPr marL="457200" algn="ctr">
                        <a:lnSpc>
                          <a:spcPct val="107000"/>
                        </a:lnSpc>
                      </a:pP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415569"/>
                  </a:ext>
                </a:extLst>
              </a:tr>
              <a:tr h="385396">
                <a:tc>
                  <a:txBody>
                    <a:bodyPr/>
                    <a:lstStyle/>
                    <a:p>
                      <a:pPr marL="457200" algn="ctr">
                        <a:lnSpc>
                          <a:spcPct val="107000"/>
                        </a:lnSpc>
                      </a:pPr>
                      <a:r>
                        <a:rPr lang="en-IN" sz="1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tc>
                <a:tc>
                  <a:txBody>
                    <a:bodyPr/>
                    <a:lstStyle/>
                    <a:p>
                      <a:pPr marL="457200" algn="just">
                        <a:lnSpc>
                          <a:spcPct val="107000"/>
                        </a:lnSpc>
                      </a:pPr>
                      <a:r>
                        <a:rPr lang="en-IN" sz="1500" kern="100" dirty="0">
                          <a:effectLst/>
                          <a:latin typeface="Times New Roman" panose="02020603050405020304" pitchFamily="18" charset="0"/>
                          <a:ea typeface="Calibri" panose="020F0502020204030204" pitchFamily="34" charset="0"/>
                          <a:cs typeface="Times New Roman" panose="02020603050405020304" pitchFamily="18" charset="0"/>
                        </a:rPr>
                        <a:t>NCC/NSS</a:t>
                      </a:r>
                    </a:p>
                  </a:txBody>
                  <a:tcPr marL="68580" marR="68580" marT="0" marB="0"/>
                </a:tc>
                <a:tc>
                  <a:txBody>
                    <a:bodyPr/>
                    <a:lstStyle/>
                    <a:p>
                      <a:pPr marL="457200" algn="ctr">
                        <a:lnSpc>
                          <a:spcPct val="107000"/>
                        </a:lnSpc>
                      </a:pP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pP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800"/>
                        </a:spcAft>
                      </a:pPr>
                      <a:endParaRPr lang="en-IN" sz="1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6852953"/>
                  </a:ext>
                </a:extLst>
              </a:tr>
            </a:tbl>
          </a:graphicData>
        </a:graphic>
      </p:graphicFrame>
      <p:pic>
        <p:nvPicPr>
          <p:cNvPr id="2" name="Picture 2">
            <a:extLst>
              <a:ext uri="{FF2B5EF4-FFF2-40B4-BE49-F238E27FC236}">
                <a16:creationId xmlns:a16="http://schemas.microsoft.com/office/drawing/2014/main" id="{48FAF6D0-CF9F-3A7C-C365-C606A9A736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32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003" y="764294"/>
            <a:ext cx="4332332" cy="357052"/>
          </a:xfrm>
        </p:spPr>
        <p:txBody>
          <a:bodyPr>
            <a:normAutofit fontScale="90000"/>
          </a:bodyPr>
          <a:lstStyle/>
          <a:p>
            <a:r>
              <a:rPr lang="en-IN" sz="2000" b="1">
                <a:latin typeface="Times New Roman" panose="02020603050405020304" pitchFamily="18" charset="0"/>
                <a:cs typeface="Times New Roman" panose="02020603050405020304" pitchFamily="18" charset="0"/>
                <a:sym typeface="+mn-ea"/>
              </a:rPr>
              <a:t>Elective Courses</a:t>
            </a:r>
            <a:r>
              <a:rPr lang="en-US" altLang="en-IN" sz="2000" b="1" dirty="0">
                <a:latin typeface="Times New Roman" panose="02020603050405020304" pitchFamily="18" charset="0"/>
                <a:cs typeface="Times New Roman" panose="02020603050405020304" pitchFamily="18" charset="0"/>
                <a:sym typeface="+mn-ea"/>
              </a:rPr>
              <a:t> </a:t>
            </a:r>
            <a:endParaRPr lang="en-IN" sz="20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00164778"/>
              </p:ext>
            </p:extLst>
          </p:nvPr>
        </p:nvGraphicFramePr>
        <p:xfrm>
          <a:off x="202125" y="1295763"/>
          <a:ext cx="11790947" cy="4742385"/>
        </p:xfrm>
        <a:graphic>
          <a:graphicData uri="http://schemas.openxmlformats.org/drawingml/2006/table">
            <a:tbl>
              <a:tblPr firstCol="1" bandRow="1">
                <a:tableStyleId>{5C22544A-7EE6-4342-B048-85BDC9FD1C3A}</a:tableStyleId>
              </a:tblPr>
              <a:tblGrid>
                <a:gridCol w="1455821">
                  <a:extLst>
                    <a:ext uri="{9D8B030D-6E8A-4147-A177-3AD203B41FA5}">
                      <a16:colId xmlns:a16="http://schemas.microsoft.com/office/drawing/2014/main" val="2316801921"/>
                    </a:ext>
                  </a:extLst>
                </a:gridCol>
                <a:gridCol w="1934162">
                  <a:extLst>
                    <a:ext uri="{9D8B030D-6E8A-4147-A177-3AD203B41FA5}">
                      <a16:colId xmlns:a16="http://schemas.microsoft.com/office/drawing/2014/main" val="3724748021"/>
                    </a:ext>
                  </a:extLst>
                </a:gridCol>
                <a:gridCol w="1336026">
                  <a:extLst>
                    <a:ext uri="{9D8B030D-6E8A-4147-A177-3AD203B41FA5}">
                      <a16:colId xmlns:a16="http://schemas.microsoft.com/office/drawing/2014/main" val="894497912"/>
                    </a:ext>
                  </a:extLst>
                </a:gridCol>
                <a:gridCol w="1434194">
                  <a:extLst>
                    <a:ext uri="{9D8B030D-6E8A-4147-A177-3AD203B41FA5}">
                      <a16:colId xmlns:a16="http://schemas.microsoft.com/office/drawing/2014/main" val="568532195"/>
                    </a:ext>
                  </a:extLst>
                </a:gridCol>
                <a:gridCol w="1477691">
                  <a:extLst>
                    <a:ext uri="{9D8B030D-6E8A-4147-A177-3AD203B41FA5}">
                      <a16:colId xmlns:a16="http://schemas.microsoft.com/office/drawing/2014/main" val="1969758743"/>
                    </a:ext>
                  </a:extLst>
                </a:gridCol>
                <a:gridCol w="1246229">
                  <a:extLst>
                    <a:ext uri="{9D8B030D-6E8A-4147-A177-3AD203B41FA5}">
                      <a16:colId xmlns:a16="http://schemas.microsoft.com/office/drawing/2014/main" val="1814073814"/>
                    </a:ext>
                  </a:extLst>
                </a:gridCol>
                <a:gridCol w="1414914">
                  <a:extLst>
                    <a:ext uri="{9D8B030D-6E8A-4147-A177-3AD203B41FA5}">
                      <a16:colId xmlns:a16="http://schemas.microsoft.com/office/drawing/2014/main" val="3579701843"/>
                    </a:ext>
                  </a:extLst>
                </a:gridCol>
                <a:gridCol w="1491910">
                  <a:extLst>
                    <a:ext uri="{9D8B030D-6E8A-4147-A177-3AD203B41FA5}">
                      <a16:colId xmlns:a16="http://schemas.microsoft.com/office/drawing/2014/main" val="598206520"/>
                    </a:ext>
                  </a:extLst>
                </a:gridCol>
              </a:tblGrid>
              <a:tr h="1131192">
                <a:tc rowSpan="2">
                  <a:txBody>
                    <a:bodyPr/>
                    <a:lstStyle/>
                    <a:p>
                      <a:r>
                        <a:rPr lang="en-US" sz="1500" b="1" dirty="0">
                          <a:latin typeface="Times New Roman" panose="02020603050405020304" pitchFamily="18" charset="0"/>
                          <a:cs typeface="Times New Roman" panose="02020603050405020304" pitchFamily="18" charset="0"/>
                        </a:rPr>
                        <a:t>Professional Electives</a:t>
                      </a:r>
                      <a:endParaRPr lang="en-IN" sz="1500" b="1" dirty="0">
                        <a:latin typeface="Times New Roman" panose="02020603050405020304" pitchFamily="18" charset="0"/>
                        <a:cs typeface="Times New Roman" panose="02020603050405020304" pitchFamily="18" charset="0"/>
                      </a:endParaRPr>
                    </a:p>
                  </a:txBody>
                  <a:tcPr/>
                </a:tc>
                <a:tc>
                  <a:txBody>
                    <a:bodyPr/>
                    <a:lstStyle/>
                    <a:p>
                      <a:r>
                        <a:rPr lang="en-IN" sz="1500" b="0" dirty="0">
                          <a:latin typeface="Times New Roman" panose="02020603050405020304" pitchFamily="18" charset="0"/>
                          <a:cs typeface="Times New Roman" panose="02020603050405020304" pitchFamily="18" charset="0"/>
                        </a:rPr>
                        <a:t>Global Positioning System</a:t>
                      </a:r>
                    </a:p>
                  </a:txBody>
                  <a:tcPr/>
                </a:tc>
                <a:tc>
                  <a:txBody>
                    <a:bodyPr/>
                    <a:lstStyle/>
                    <a:p>
                      <a:r>
                        <a:rPr lang="en-IN" sz="1500" b="0" dirty="0">
                          <a:latin typeface="Times New Roman" panose="02020603050405020304" pitchFamily="18" charset="0"/>
                          <a:cs typeface="Times New Roman" panose="02020603050405020304" pitchFamily="18" charset="0"/>
                        </a:rPr>
                        <a:t>Radar Engineering</a:t>
                      </a:r>
                    </a:p>
                  </a:txBody>
                  <a:tcPr/>
                </a:tc>
                <a:tc>
                  <a:txBody>
                    <a:bodyPr/>
                    <a:lstStyle/>
                    <a:p>
                      <a:r>
                        <a:rPr lang="en-IN" sz="1500" b="0" dirty="0">
                          <a:latin typeface="Times New Roman" panose="02020603050405020304" pitchFamily="18" charset="0"/>
                          <a:cs typeface="Times New Roman" panose="02020603050405020304" pitchFamily="18" charset="0"/>
                        </a:rPr>
                        <a:t>Cellular Mobile Communication</a:t>
                      </a:r>
                    </a:p>
                  </a:txBody>
                  <a:tcPr/>
                </a:tc>
                <a:tc>
                  <a:txBody>
                    <a:bodyPr/>
                    <a:lstStyle/>
                    <a:p>
                      <a:r>
                        <a:rPr lang="en-IN" sz="1500" b="0" dirty="0">
                          <a:latin typeface="Times New Roman" panose="02020603050405020304" pitchFamily="18" charset="0"/>
                          <a:cs typeface="Times New Roman" panose="02020603050405020304" pitchFamily="18" charset="0"/>
                        </a:rPr>
                        <a:t>Electronic Measurements and Instrumentation</a:t>
                      </a:r>
                    </a:p>
                  </a:txBody>
                  <a:tcPr/>
                </a:tc>
                <a:tc>
                  <a:txBody>
                    <a:bodyPr/>
                    <a:lstStyle/>
                    <a:p>
                      <a:r>
                        <a:rPr lang="en-IN" sz="1500" b="0" dirty="0">
                          <a:latin typeface="Times New Roman" panose="02020603050405020304" pitchFamily="18" charset="0"/>
                          <a:cs typeface="Times New Roman" panose="02020603050405020304" pitchFamily="18" charset="0"/>
                        </a:rPr>
                        <a:t>Micro Electronics</a:t>
                      </a:r>
                    </a:p>
                  </a:txBody>
                  <a:tcPr/>
                </a:tc>
                <a:tc>
                  <a:txBody>
                    <a:bodyPr/>
                    <a:lstStyle/>
                    <a:p>
                      <a:r>
                        <a:rPr lang="en-IN" sz="1500" b="0" dirty="0">
                          <a:latin typeface="Times New Roman" panose="02020603050405020304" pitchFamily="18" charset="0"/>
                          <a:cs typeface="Times New Roman" panose="02020603050405020304" pitchFamily="18" charset="0"/>
                        </a:rPr>
                        <a:t>EMI/EMC</a:t>
                      </a:r>
                    </a:p>
                  </a:txBody>
                  <a:tcPr/>
                </a:tc>
                <a:tc>
                  <a:txBody>
                    <a:bodyPr/>
                    <a:lstStyle/>
                    <a:p>
                      <a:r>
                        <a:rPr lang="en-IN" sz="1500" b="0" dirty="0">
                          <a:latin typeface="Times New Roman" panose="02020603050405020304" pitchFamily="18" charset="0"/>
                          <a:cs typeface="Times New Roman" panose="02020603050405020304" pitchFamily="18" charset="0"/>
                        </a:rPr>
                        <a:t>Digital Image Processing </a:t>
                      </a:r>
                    </a:p>
                  </a:txBody>
                  <a:tcPr/>
                </a:tc>
                <a:extLst>
                  <a:ext uri="{0D108BD9-81ED-4DB2-BD59-A6C34878D82A}">
                    <a16:rowId xmlns:a16="http://schemas.microsoft.com/office/drawing/2014/main" val="3994834215"/>
                  </a:ext>
                </a:extLst>
              </a:tr>
              <a:tr h="1131192">
                <a:tc vMerge="1">
                  <a:txBody>
                    <a:bodyPr/>
                    <a:lstStyle/>
                    <a:p>
                      <a:endParaRPr lang="en-IN" dirty="0"/>
                    </a:p>
                  </a:txBody>
                  <a:tcPr/>
                </a:tc>
                <a:tc>
                  <a:txBody>
                    <a:bodyPr/>
                    <a:lstStyle/>
                    <a:p>
                      <a:r>
                        <a:rPr lang="en-IN" sz="1500" b="0" dirty="0">
                          <a:latin typeface="Times New Roman" panose="02020603050405020304" pitchFamily="18" charset="0"/>
                          <a:cs typeface="Times New Roman" panose="02020603050405020304" pitchFamily="18" charset="0"/>
                        </a:rPr>
                        <a:t>Internet and Web Technology </a:t>
                      </a:r>
                    </a:p>
                  </a:txBody>
                  <a:tcPr/>
                </a:tc>
                <a:tc>
                  <a:txBody>
                    <a:bodyPr/>
                    <a:lstStyle/>
                    <a:p>
                      <a:r>
                        <a:rPr lang="en-IN" sz="1500" b="0" dirty="0">
                          <a:latin typeface="Times New Roman" panose="02020603050405020304" pitchFamily="18" charset="0"/>
                          <a:cs typeface="Times New Roman" panose="02020603050405020304" pitchFamily="18" charset="0"/>
                        </a:rPr>
                        <a:t>Information Theory and Coding</a:t>
                      </a:r>
                    </a:p>
                  </a:txBody>
                  <a:tcPr/>
                </a:tc>
                <a:tc>
                  <a:txBody>
                    <a:bodyPr/>
                    <a:lstStyle/>
                    <a:p>
                      <a:r>
                        <a:rPr lang="en-IN" sz="1500" b="0" dirty="0">
                          <a:latin typeface="Times New Roman" panose="02020603050405020304" pitchFamily="18" charset="0"/>
                          <a:cs typeface="Times New Roman" panose="02020603050405020304" pitchFamily="18" charset="0"/>
                        </a:rPr>
                        <a:t>Smart Antenna Systems</a:t>
                      </a:r>
                    </a:p>
                  </a:txBody>
                  <a:tcPr/>
                </a:tc>
                <a:tc>
                  <a:txBody>
                    <a:bodyPr/>
                    <a:lstStyle/>
                    <a:p>
                      <a:r>
                        <a:rPr lang="en-US" sz="1500" b="0" dirty="0">
                          <a:latin typeface="Times New Roman" panose="02020603050405020304" pitchFamily="18" charset="0"/>
                          <a:cs typeface="Times New Roman" panose="02020603050405020304" pitchFamily="18" charset="0"/>
                        </a:rPr>
                        <a:t>TV and Satellite Communication System</a:t>
                      </a:r>
                      <a:endParaRPr lang="en-IN" sz="1500" b="0" dirty="0">
                        <a:latin typeface="Times New Roman" panose="02020603050405020304" pitchFamily="18" charset="0"/>
                        <a:cs typeface="Times New Roman" panose="02020603050405020304" pitchFamily="18" charset="0"/>
                      </a:endParaRPr>
                    </a:p>
                  </a:txBody>
                  <a:tcPr/>
                </a:tc>
                <a:tc>
                  <a:txBody>
                    <a:bodyPr/>
                    <a:lstStyle/>
                    <a:p>
                      <a:r>
                        <a:rPr lang="en-IN" sz="1500" b="0" dirty="0">
                          <a:latin typeface="Times New Roman" panose="02020603050405020304" pitchFamily="18" charset="0"/>
                          <a:cs typeface="Times New Roman" panose="02020603050405020304" pitchFamily="18" charset="0"/>
                        </a:rPr>
                        <a:t>Transducers and Signal Conditioning </a:t>
                      </a:r>
                    </a:p>
                  </a:txBody>
                  <a:tcPr/>
                </a:tc>
                <a:tc>
                  <a:txBody>
                    <a:bodyPr/>
                    <a:lstStyle/>
                    <a:p>
                      <a:r>
                        <a:rPr lang="en-IN" sz="1500" b="0" dirty="0">
                          <a:latin typeface="Times New Roman" panose="02020603050405020304" pitchFamily="18" charset="0"/>
                          <a:cs typeface="Times New Roman" panose="02020603050405020304" pitchFamily="18" charset="0"/>
                        </a:rPr>
                        <a:t>Low Power VLSI Design</a:t>
                      </a:r>
                    </a:p>
                  </a:txBody>
                  <a:tcPr/>
                </a:tc>
                <a:tc>
                  <a:txBody>
                    <a:bodyPr/>
                    <a:lstStyle/>
                    <a:p>
                      <a:r>
                        <a:rPr lang="en-IN" sz="1500" b="0" dirty="0">
                          <a:latin typeface="Times New Roman" panose="02020603050405020304" pitchFamily="18" charset="0"/>
                          <a:cs typeface="Times New Roman" panose="02020603050405020304" pitchFamily="18" charset="0"/>
                        </a:rPr>
                        <a:t>Advanced Microprocessors </a:t>
                      </a:r>
                    </a:p>
                  </a:txBody>
                  <a:tcPr/>
                </a:tc>
                <a:extLst>
                  <a:ext uri="{0D108BD9-81ED-4DB2-BD59-A6C34878D82A}">
                    <a16:rowId xmlns:a16="http://schemas.microsoft.com/office/drawing/2014/main" val="69594318"/>
                  </a:ext>
                </a:extLst>
              </a:tr>
              <a:tr h="925521">
                <a:tc rowSpan="2">
                  <a:txBody>
                    <a:bodyPr/>
                    <a:lstStyle/>
                    <a:p>
                      <a:r>
                        <a:rPr lang="en-US" sz="1500" b="1" dirty="0">
                          <a:latin typeface="Times New Roman" panose="02020603050405020304" pitchFamily="18" charset="0"/>
                          <a:cs typeface="Times New Roman" panose="02020603050405020304" pitchFamily="18" charset="0"/>
                        </a:rPr>
                        <a:t>Open Electives</a:t>
                      </a:r>
                      <a:endParaRPr lang="en-IN" sz="1500" b="1" dirty="0">
                        <a:latin typeface="Times New Roman" panose="02020603050405020304" pitchFamily="18" charset="0"/>
                        <a:cs typeface="Times New Roman" panose="02020603050405020304" pitchFamily="18" charset="0"/>
                      </a:endParaRPr>
                    </a:p>
                  </a:txBody>
                  <a:tcPr/>
                </a:tc>
                <a:tc>
                  <a:txBody>
                    <a:bodyPr/>
                    <a:lstStyle/>
                    <a:p>
                      <a:r>
                        <a:rPr lang="en-IN" sz="1500" b="0" dirty="0">
                          <a:latin typeface="Times New Roman" panose="02020603050405020304" pitchFamily="18" charset="0"/>
                          <a:cs typeface="Times New Roman" panose="02020603050405020304" pitchFamily="18" charset="0"/>
                        </a:rPr>
                        <a:t>VLSI Design</a:t>
                      </a:r>
                    </a:p>
                  </a:txBody>
                  <a:tcPr/>
                </a:tc>
                <a:tc>
                  <a:txBody>
                    <a:bodyPr/>
                    <a:lstStyle/>
                    <a:p>
                      <a:r>
                        <a:rPr lang="en-IN" sz="1500" b="0" dirty="0">
                          <a:latin typeface="Times New Roman" panose="02020603050405020304" pitchFamily="18" charset="0"/>
                          <a:cs typeface="Times New Roman" panose="02020603050405020304" pitchFamily="18" charset="0"/>
                        </a:rPr>
                        <a:t>Wireless Sensor Networks</a:t>
                      </a:r>
                    </a:p>
                  </a:txBody>
                  <a:tcPr/>
                </a:tc>
                <a:tc>
                  <a:txBody>
                    <a:bodyPr/>
                    <a:lstStyle/>
                    <a:p>
                      <a:r>
                        <a:rPr lang="en-IN" sz="1500" b="0" dirty="0">
                          <a:latin typeface="Times New Roman" panose="02020603050405020304" pitchFamily="18" charset="0"/>
                          <a:cs typeface="Times New Roman" panose="02020603050405020304" pitchFamily="18" charset="0"/>
                        </a:rPr>
                        <a:t>Computer Networks</a:t>
                      </a:r>
                    </a:p>
                  </a:txBody>
                  <a:tcPr/>
                </a:tc>
                <a:tc>
                  <a:txBody>
                    <a:bodyPr/>
                    <a:lstStyle/>
                    <a:p>
                      <a:r>
                        <a:rPr lang="en-IN" sz="1500" b="0" dirty="0">
                          <a:latin typeface="Times New Roman" panose="02020603050405020304" pitchFamily="18" charset="0"/>
                          <a:cs typeface="Times New Roman" panose="02020603050405020304" pitchFamily="18" charset="0"/>
                        </a:rPr>
                        <a:t>DSP Processors and Architectures</a:t>
                      </a:r>
                    </a:p>
                  </a:txBody>
                  <a:tcPr/>
                </a:tc>
                <a:tc>
                  <a:txBody>
                    <a:bodyPr/>
                    <a:lstStyle/>
                    <a:p>
                      <a:r>
                        <a:rPr lang="en-IN" sz="1500" b="0" dirty="0">
                          <a:latin typeface="Times New Roman" panose="02020603050405020304" pitchFamily="18" charset="0"/>
                          <a:cs typeface="Times New Roman" panose="02020603050405020304" pitchFamily="18" charset="0"/>
                        </a:rPr>
                        <a:t>Embedded System Design</a:t>
                      </a:r>
                    </a:p>
                  </a:txBody>
                  <a:tcPr/>
                </a:tc>
                <a:tc>
                  <a:txBody>
                    <a:bodyPr/>
                    <a:lstStyle/>
                    <a:p>
                      <a:r>
                        <a:rPr lang="en-IN" sz="1500" b="0" dirty="0">
                          <a:latin typeface="Times New Roman" panose="02020603050405020304" pitchFamily="18" charset="0"/>
                          <a:cs typeface="Times New Roman" panose="02020603050405020304" pitchFamily="18" charset="0"/>
                        </a:rPr>
                        <a:t>Bio-Medical Instrumentation</a:t>
                      </a:r>
                    </a:p>
                  </a:txBody>
                  <a:tcPr/>
                </a:tc>
                <a:tc>
                  <a:txBody>
                    <a:bodyPr/>
                    <a:lstStyle/>
                    <a:p>
                      <a:r>
                        <a:rPr lang="en-IN" sz="1500" b="0" dirty="0">
                          <a:latin typeface="Times New Roman" panose="02020603050405020304" pitchFamily="18" charset="0"/>
                          <a:cs typeface="Times New Roman" panose="02020603050405020304" pitchFamily="18" charset="0"/>
                        </a:rPr>
                        <a:t>Mobile Communications </a:t>
                      </a:r>
                    </a:p>
                  </a:txBody>
                  <a:tcPr/>
                </a:tc>
                <a:extLst>
                  <a:ext uri="{0D108BD9-81ED-4DB2-BD59-A6C34878D82A}">
                    <a16:rowId xmlns:a16="http://schemas.microsoft.com/office/drawing/2014/main" val="3147663178"/>
                  </a:ext>
                </a:extLst>
              </a:tr>
              <a:tr h="744898">
                <a:tc vMerge="1">
                  <a:txBody>
                    <a:bodyPr/>
                    <a:lstStyle/>
                    <a:p>
                      <a:endParaRPr lang="en-IN" sz="1400" b="1" dirty="0"/>
                    </a:p>
                  </a:txBody>
                  <a:tcPr/>
                </a:tc>
                <a:tc>
                  <a:txBody>
                    <a:bodyPr/>
                    <a:lstStyle/>
                    <a:p>
                      <a:r>
                        <a:rPr lang="en-IN" sz="1500" b="0" dirty="0">
                          <a:latin typeface="Times New Roman" panose="02020603050405020304" pitchFamily="18" charset="0"/>
                          <a:cs typeface="Times New Roman" panose="02020603050405020304" pitchFamily="18" charset="0"/>
                        </a:rPr>
                        <a:t>FPGA Design</a:t>
                      </a:r>
                    </a:p>
                  </a:txBody>
                  <a:tcPr/>
                </a:tc>
                <a:tc>
                  <a:txBody>
                    <a:bodyPr/>
                    <a:lstStyle/>
                    <a:p>
                      <a:r>
                        <a:rPr lang="en-IN" sz="1500" b="0" dirty="0">
                          <a:latin typeface="Times New Roman" panose="02020603050405020304" pitchFamily="18" charset="0"/>
                          <a:cs typeface="Times New Roman" panose="02020603050405020304" pitchFamily="18" charset="0"/>
                        </a:rPr>
                        <a:t>Speech Processing </a:t>
                      </a:r>
                    </a:p>
                  </a:txBody>
                  <a:tcPr/>
                </a:tc>
                <a:tc>
                  <a:txBody>
                    <a:bodyPr/>
                    <a:lstStyle/>
                    <a:p>
                      <a:r>
                        <a:rPr lang="en-IN" sz="1500" b="0" dirty="0">
                          <a:latin typeface="Times New Roman" panose="02020603050405020304" pitchFamily="18" charset="0"/>
                          <a:cs typeface="Times New Roman" panose="02020603050405020304" pitchFamily="18" charset="0"/>
                        </a:rPr>
                        <a:t>Control Systems</a:t>
                      </a:r>
                    </a:p>
                  </a:txBody>
                  <a:tcPr/>
                </a:tc>
                <a:tc>
                  <a:txBody>
                    <a:bodyPr/>
                    <a:lstStyle/>
                    <a:p>
                      <a:r>
                        <a:rPr lang="en-US" sz="1500" b="0" dirty="0">
                          <a:latin typeface="Times New Roman" panose="02020603050405020304" pitchFamily="18" charset="0"/>
                          <a:cs typeface="Times New Roman" panose="02020603050405020304" pitchFamily="18" charset="0"/>
                        </a:rPr>
                        <a:t>Internet of Things and Applications</a:t>
                      </a:r>
                      <a:endParaRPr lang="en-IN" sz="1500" b="0" dirty="0">
                        <a:latin typeface="Times New Roman" panose="02020603050405020304" pitchFamily="18" charset="0"/>
                        <a:cs typeface="Times New Roman" panose="02020603050405020304" pitchFamily="18" charset="0"/>
                      </a:endParaRPr>
                    </a:p>
                  </a:txBody>
                  <a:tcPr/>
                </a:tc>
                <a:tc>
                  <a:txBody>
                    <a:bodyPr/>
                    <a:lstStyle/>
                    <a:p>
                      <a:r>
                        <a:rPr lang="en-IN" sz="1500" b="0" dirty="0">
                          <a:latin typeface="Times New Roman" panose="02020603050405020304" pitchFamily="18" charset="0"/>
                          <a:cs typeface="Times New Roman" panose="02020603050405020304" pitchFamily="18" charset="0"/>
                        </a:rPr>
                        <a:t>Artificial Neural Networks</a:t>
                      </a:r>
                    </a:p>
                  </a:txBody>
                  <a:tcPr/>
                </a:tc>
                <a:tc>
                  <a:txBody>
                    <a:bodyPr/>
                    <a:lstStyle/>
                    <a:p>
                      <a:endParaRPr lang="en-IN" sz="1500" b="0">
                        <a:latin typeface="Times New Roman" panose="02020603050405020304" pitchFamily="18" charset="0"/>
                        <a:cs typeface="Times New Roman" panose="02020603050405020304" pitchFamily="18" charset="0"/>
                      </a:endParaRPr>
                    </a:p>
                  </a:txBody>
                  <a:tcPr/>
                </a:tc>
                <a:tc>
                  <a:txBody>
                    <a:bodyPr/>
                    <a:lstStyle/>
                    <a:p>
                      <a:endParaRPr lang="en-IN" sz="15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24324544"/>
                  </a:ext>
                </a:extLst>
              </a:tr>
              <a:tr h="527636">
                <a:tc>
                  <a:txBody>
                    <a:bodyPr/>
                    <a:lstStyle/>
                    <a:p>
                      <a:r>
                        <a:rPr lang="en-US" sz="1500" b="1" dirty="0">
                          <a:latin typeface="Times New Roman" panose="02020603050405020304" pitchFamily="18" charset="0"/>
                          <a:cs typeface="Times New Roman" panose="02020603050405020304" pitchFamily="18" charset="0"/>
                        </a:rPr>
                        <a:t>HSS</a:t>
                      </a:r>
                      <a:endParaRPr lang="en-IN" sz="1500" b="1" dirty="0">
                        <a:latin typeface="Times New Roman" panose="02020603050405020304" pitchFamily="18" charset="0"/>
                        <a:cs typeface="Times New Roman" panose="02020603050405020304" pitchFamily="18" charset="0"/>
                      </a:endParaRPr>
                    </a:p>
                  </a:txBody>
                  <a:tcPr/>
                </a:tc>
                <a:tc>
                  <a:txBody>
                    <a:bodyPr/>
                    <a:lstStyle/>
                    <a:p>
                      <a:r>
                        <a:rPr lang="en-IN" sz="1500" b="0" dirty="0">
                          <a:latin typeface="Times New Roman" panose="02020603050405020304" pitchFamily="18" charset="0"/>
                          <a:cs typeface="Times New Roman" panose="02020603050405020304" pitchFamily="18" charset="0"/>
                        </a:rPr>
                        <a:t>Industrial Management &amp; Entrepreneurship</a:t>
                      </a:r>
                    </a:p>
                  </a:txBody>
                  <a:tcPr/>
                </a:tc>
                <a:tc>
                  <a:txBody>
                    <a:bodyPr/>
                    <a:lstStyle/>
                    <a:p>
                      <a:r>
                        <a:rPr lang="en-IN" sz="1500" b="0" dirty="0">
                          <a:latin typeface="Times New Roman" panose="02020603050405020304" pitchFamily="18" charset="0"/>
                          <a:cs typeface="Times New Roman" panose="02020603050405020304" pitchFamily="18" charset="0"/>
                        </a:rPr>
                        <a:t>Organizational </a:t>
                      </a:r>
                      <a:r>
                        <a:rPr lang="en-IN" sz="1500" b="0" dirty="0" err="1">
                          <a:latin typeface="Times New Roman" panose="02020603050405020304" pitchFamily="18" charset="0"/>
                          <a:cs typeface="Times New Roman" panose="02020603050405020304" pitchFamily="18" charset="0"/>
                        </a:rPr>
                        <a:t>Behavior</a:t>
                      </a:r>
                      <a:endParaRPr lang="en-IN" sz="1500" b="0" dirty="0">
                        <a:latin typeface="Times New Roman" panose="02020603050405020304" pitchFamily="18" charset="0"/>
                        <a:cs typeface="Times New Roman" panose="02020603050405020304" pitchFamily="18" charset="0"/>
                      </a:endParaRPr>
                    </a:p>
                  </a:txBody>
                  <a:tcPr/>
                </a:tc>
                <a:tc>
                  <a:txBody>
                    <a:bodyPr/>
                    <a:lstStyle/>
                    <a:p>
                      <a:r>
                        <a:rPr lang="en-IN" sz="1500" b="0" dirty="0">
                          <a:latin typeface="Times New Roman" panose="02020603050405020304" pitchFamily="18" charset="0"/>
                          <a:cs typeface="Times New Roman" panose="02020603050405020304" pitchFamily="18" charset="0"/>
                        </a:rPr>
                        <a:t>Operations Research </a:t>
                      </a:r>
                    </a:p>
                  </a:txBody>
                  <a:tcPr/>
                </a:tc>
                <a:tc>
                  <a:txBody>
                    <a:bodyPr/>
                    <a:lstStyle/>
                    <a:p>
                      <a:endParaRPr lang="en-IN" sz="1500" b="0" dirty="0">
                        <a:latin typeface="Times New Roman" panose="02020603050405020304" pitchFamily="18" charset="0"/>
                        <a:cs typeface="Times New Roman" panose="02020603050405020304" pitchFamily="18" charset="0"/>
                      </a:endParaRPr>
                    </a:p>
                  </a:txBody>
                  <a:tcPr/>
                </a:tc>
                <a:tc>
                  <a:txBody>
                    <a:bodyPr/>
                    <a:lstStyle/>
                    <a:p>
                      <a:endParaRPr lang="en-IN" sz="1500" b="0">
                        <a:latin typeface="Times New Roman" panose="02020603050405020304" pitchFamily="18" charset="0"/>
                        <a:cs typeface="Times New Roman" panose="02020603050405020304" pitchFamily="18" charset="0"/>
                      </a:endParaRPr>
                    </a:p>
                  </a:txBody>
                  <a:tcPr/>
                </a:tc>
                <a:tc>
                  <a:txBody>
                    <a:bodyPr/>
                    <a:lstStyle/>
                    <a:p>
                      <a:endParaRPr lang="en-IN" sz="1500" b="0">
                        <a:latin typeface="Times New Roman" panose="02020603050405020304" pitchFamily="18" charset="0"/>
                        <a:cs typeface="Times New Roman" panose="02020603050405020304" pitchFamily="18" charset="0"/>
                      </a:endParaRPr>
                    </a:p>
                  </a:txBody>
                  <a:tcPr/>
                </a:tc>
                <a:tc>
                  <a:txBody>
                    <a:bodyPr/>
                    <a:lstStyle/>
                    <a:p>
                      <a:endParaRPr lang="en-IN" sz="15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94677157"/>
                  </a:ext>
                </a:extLst>
              </a:tr>
            </a:tbl>
          </a:graphicData>
        </a:graphic>
      </p:graphicFrame>
      <p:sp>
        <p:nvSpPr>
          <p:cNvPr id="6" name="Date Placeholder 5"/>
          <p:cNvSpPr>
            <a:spLocks noGrp="1"/>
          </p:cNvSpPr>
          <p:nvPr>
            <p:ph type="dt" sz="half" idx="10"/>
          </p:nvPr>
        </p:nvSpPr>
        <p:spPr/>
        <p:txBody>
          <a:bodyPr/>
          <a:lstStyle/>
          <a:p>
            <a:fld id="{67674C2E-C9C0-462D-8E17-F3BF9A3A8218}" type="datetime1">
              <a:rPr lang="en-IN" smtClean="0"/>
              <a:t>04-11-2023</a:t>
            </a:fld>
            <a:endParaRPr lang="en-IN" dirty="0"/>
          </a:p>
        </p:txBody>
      </p:sp>
      <p:sp>
        <p:nvSpPr>
          <p:cNvPr id="7" name="Footer Placeholder 6"/>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8" name="Slide Number Placeholder 7"/>
          <p:cNvSpPr>
            <a:spLocks noGrp="1"/>
          </p:cNvSpPr>
          <p:nvPr>
            <p:ph type="sldNum" sz="quarter" idx="12"/>
          </p:nvPr>
        </p:nvSpPr>
        <p:spPr/>
        <p:txBody>
          <a:bodyPr/>
          <a:lstStyle/>
          <a:p>
            <a:fld id="{89F5B0BC-B57B-4F6B-AE1D-E1A34A799035}" type="slidenum">
              <a:rPr lang="en-IN" smtClean="0"/>
              <a:t>41</a:t>
            </a:fld>
            <a:endParaRPr lang="en-IN"/>
          </a:p>
        </p:txBody>
      </p:sp>
      <p:pic>
        <p:nvPicPr>
          <p:cNvPr id="3" name="Picture 2">
            <a:extLst>
              <a:ext uri="{FF2B5EF4-FFF2-40B4-BE49-F238E27FC236}">
                <a16:creationId xmlns:a16="http://schemas.microsoft.com/office/drawing/2014/main" id="{498A83FE-25D8-292C-444B-CBC3904B24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57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BA0242-52B6-84D4-72CB-94583F02F53B}"/>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F0A15344-8C23-1416-4C95-21F2696A31E2}"/>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1ED8E931-0D10-496C-8E1B-A8F3CA839E93}"/>
              </a:ext>
            </a:extLst>
          </p:cNvPr>
          <p:cNvSpPr>
            <a:spLocks noGrp="1"/>
          </p:cNvSpPr>
          <p:nvPr>
            <p:ph type="sldNum" sz="quarter" idx="12"/>
          </p:nvPr>
        </p:nvSpPr>
        <p:spPr/>
        <p:txBody>
          <a:bodyPr/>
          <a:lstStyle/>
          <a:p>
            <a:fld id="{89F5B0BC-B57B-4F6B-AE1D-E1A34A799035}" type="slidenum">
              <a:rPr lang="en-IN" smtClean="0"/>
              <a:t>42</a:t>
            </a:fld>
            <a:endParaRPr lang="en-IN"/>
          </a:p>
        </p:txBody>
      </p:sp>
      <p:graphicFrame>
        <p:nvGraphicFramePr>
          <p:cNvPr id="8" name="Table 7">
            <a:extLst>
              <a:ext uri="{FF2B5EF4-FFF2-40B4-BE49-F238E27FC236}">
                <a16:creationId xmlns:a16="http://schemas.microsoft.com/office/drawing/2014/main" id="{663FF19D-0F83-C8B7-6F29-F87F85579C44}"/>
              </a:ext>
            </a:extLst>
          </p:cNvPr>
          <p:cNvGraphicFramePr>
            <a:graphicFrameLocks noGrp="1"/>
          </p:cNvGraphicFramePr>
          <p:nvPr/>
        </p:nvGraphicFramePr>
        <p:xfrm>
          <a:off x="2974207" y="3279962"/>
          <a:ext cx="5428648" cy="2607228"/>
        </p:xfrm>
        <a:graphic>
          <a:graphicData uri="http://schemas.openxmlformats.org/drawingml/2006/table">
            <a:tbl>
              <a:tblPr>
                <a:tableStyleId>{5C22544A-7EE6-4342-B048-85BDC9FD1C3A}</a:tableStyleId>
              </a:tblPr>
              <a:tblGrid>
                <a:gridCol w="1577037">
                  <a:extLst>
                    <a:ext uri="{9D8B030D-6E8A-4147-A177-3AD203B41FA5}">
                      <a16:colId xmlns:a16="http://schemas.microsoft.com/office/drawing/2014/main" val="3183161224"/>
                    </a:ext>
                  </a:extLst>
                </a:gridCol>
                <a:gridCol w="2577850">
                  <a:extLst>
                    <a:ext uri="{9D8B030D-6E8A-4147-A177-3AD203B41FA5}">
                      <a16:colId xmlns:a16="http://schemas.microsoft.com/office/drawing/2014/main" val="2406482420"/>
                    </a:ext>
                  </a:extLst>
                </a:gridCol>
                <a:gridCol w="1273761">
                  <a:extLst>
                    <a:ext uri="{9D8B030D-6E8A-4147-A177-3AD203B41FA5}">
                      <a16:colId xmlns:a16="http://schemas.microsoft.com/office/drawing/2014/main" val="665827828"/>
                    </a:ext>
                  </a:extLst>
                </a:gridCol>
              </a:tblGrid>
              <a:tr h="225044">
                <a:tc gridSpan="3">
                  <a:txBody>
                    <a:bodyPr/>
                    <a:lstStyle/>
                    <a:p>
                      <a:pPr algn="ctr" fontAlgn="ctr"/>
                      <a:r>
                        <a:rPr lang="en-IN" sz="1400" b="1" u="none" strike="noStrike" dirty="0">
                          <a:solidFill>
                            <a:schemeClr val="bg1"/>
                          </a:solidFill>
                          <a:effectLst/>
                          <a:latin typeface="Times New Roman" panose="02020603050405020304" pitchFamily="18" charset="0"/>
                          <a:cs typeface="Times New Roman" panose="02020603050405020304" pitchFamily="18" charset="0"/>
                        </a:rPr>
                        <a:t>Final CO Calculation</a:t>
                      </a:r>
                      <a:endParaRPr lang="en-IN"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6350" marR="6350" marT="6350" marB="0" anchor="ctr">
                    <a:solidFill>
                      <a:srgbClr val="0070C0"/>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505365011"/>
                  </a:ext>
                </a:extLst>
              </a:tr>
              <a:tr h="588337">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Course Outcomes</a:t>
                      </a:r>
                      <a:endParaRPr lang="en-IN"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Overall CO Attainment </a:t>
                      </a:r>
                      <a:endParaRPr lang="en-IN"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Level Attained                         1/2/3</a:t>
                      </a:r>
                      <a:endParaRPr lang="en-IN" sz="1400" b="1" i="0" u="none" strike="noStrike" dirty="0">
                        <a:solidFill>
                          <a:srgbClr val="0061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3794199792"/>
                  </a:ext>
                </a:extLst>
              </a:tr>
              <a:tr h="225044">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CO1</a:t>
                      </a:r>
                      <a:endParaRPr lang="en-IN"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IN" sz="1400" b="1" i="0" u="none" strike="noStrike">
                          <a:solidFill>
                            <a:schemeClr val="tx1"/>
                          </a:solidFill>
                          <a:effectLst/>
                          <a:latin typeface="Times New Roman" panose="02020603050405020304" pitchFamily="18" charset="0"/>
                          <a:cs typeface="Times New Roman" panose="02020603050405020304" pitchFamily="18" charset="0"/>
                        </a:rPr>
                        <a:t>98.67</a:t>
                      </a:r>
                    </a:p>
                  </a:txBody>
                  <a:tcPr marL="6350" marR="6350" marT="6350" marB="0" anchor="ctr"/>
                </a:tc>
                <a:tc>
                  <a:txBody>
                    <a:bodyPr/>
                    <a:lstStyle/>
                    <a:p>
                      <a:pPr algn="ctr" fontAlgn="ctr"/>
                      <a:r>
                        <a:rPr lang="en-IN" sz="1400" b="1" u="none" strike="noStrike">
                          <a:effectLst/>
                          <a:latin typeface="Times New Roman" panose="02020603050405020304" pitchFamily="18" charset="0"/>
                          <a:cs typeface="Times New Roman" panose="02020603050405020304" pitchFamily="18" charset="0"/>
                        </a:rPr>
                        <a:t>3</a:t>
                      </a:r>
                      <a:endParaRPr lang="en-IN" sz="1400" b="1" i="0" u="none" strike="noStrike">
                        <a:solidFill>
                          <a:srgbClr val="0061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3198542392"/>
                  </a:ext>
                </a:extLst>
              </a:tr>
              <a:tr h="225044">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CO2</a:t>
                      </a:r>
                      <a:endParaRPr lang="en-IN"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IN" sz="1400" b="1" i="0" u="none" strike="noStrike" dirty="0">
                          <a:solidFill>
                            <a:schemeClr val="tx1"/>
                          </a:solidFill>
                          <a:effectLst/>
                          <a:latin typeface="Times New Roman" panose="02020603050405020304" pitchFamily="18" charset="0"/>
                          <a:cs typeface="Times New Roman" panose="02020603050405020304" pitchFamily="18" charset="0"/>
                        </a:rPr>
                        <a:t>98.67</a:t>
                      </a:r>
                    </a:p>
                  </a:txBody>
                  <a:tcPr marL="6350" marR="6350" marT="6350" marB="0" anchor="ctr"/>
                </a:tc>
                <a:tc>
                  <a:txBody>
                    <a:bodyPr/>
                    <a:lstStyle/>
                    <a:p>
                      <a:pPr algn="ctr" fontAlgn="ctr"/>
                      <a:r>
                        <a:rPr lang="en-IN" sz="1400" b="1" u="none" strike="noStrike">
                          <a:effectLst/>
                          <a:latin typeface="Times New Roman" panose="02020603050405020304" pitchFamily="18" charset="0"/>
                          <a:cs typeface="Times New Roman" panose="02020603050405020304" pitchFamily="18" charset="0"/>
                        </a:rPr>
                        <a:t>3</a:t>
                      </a:r>
                      <a:endParaRPr lang="en-IN" sz="1400" b="1" i="0" u="none" strike="noStrike">
                        <a:solidFill>
                          <a:srgbClr val="0061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2380214934"/>
                  </a:ext>
                </a:extLst>
              </a:tr>
              <a:tr h="225044">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CO3</a:t>
                      </a:r>
                      <a:endParaRPr lang="en-IN"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IN" sz="1400" b="1" i="0" u="none" strike="noStrike">
                          <a:solidFill>
                            <a:schemeClr val="tx1"/>
                          </a:solidFill>
                          <a:effectLst/>
                          <a:latin typeface="Times New Roman" panose="02020603050405020304" pitchFamily="18" charset="0"/>
                          <a:cs typeface="Times New Roman" panose="02020603050405020304" pitchFamily="18" charset="0"/>
                        </a:rPr>
                        <a:t>98.67</a:t>
                      </a:r>
                    </a:p>
                  </a:txBody>
                  <a:tcPr marL="6350" marR="6350" marT="6350" marB="0" anchor="ctr"/>
                </a:tc>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3</a:t>
                      </a:r>
                      <a:endParaRPr lang="en-IN" sz="1400" b="1" i="0" u="none" strike="noStrike" dirty="0">
                        <a:solidFill>
                          <a:srgbClr val="0061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113875695"/>
                  </a:ext>
                </a:extLst>
              </a:tr>
              <a:tr h="225044">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CO4</a:t>
                      </a:r>
                      <a:endParaRPr lang="en-IN"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IN" sz="1400" b="1" i="0" u="none" strike="noStrike">
                          <a:solidFill>
                            <a:schemeClr val="tx1"/>
                          </a:solidFill>
                          <a:effectLst/>
                          <a:latin typeface="Times New Roman" panose="02020603050405020304" pitchFamily="18" charset="0"/>
                          <a:cs typeface="Times New Roman" panose="02020603050405020304" pitchFamily="18" charset="0"/>
                        </a:rPr>
                        <a:t>98.67</a:t>
                      </a:r>
                    </a:p>
                  </a:txBody>
                  <a:tcPr marL="6350" marR="6350" marT="6350" marB="0" anchor="ctr"/>
                </a:tc>
                <a:tc>
                  <a:txBody>
                    <a:bodyPr/>
                    <a:lstStyle/>
                    <a:p>
                      <a:pPr algn="ctr" fontAlgn="ctr"/>
                      <a:r>
                        <a:rPr lang="en-IN" sz="1400" b="1" u="none" strike="noStrike">
                          <a:effectLst/>
                          <a:latin typeface="Times New Roman" panose="02020603050405020304" pitchFamily="18" charset="0"/>
                          <a:cs typeface="Times New Roman" panose="02020603050405020304" pitchFamily="18" charset="0"/>
                        </a:rPr>
                        <a:t>3</a:t>
                      </a:r>
                      <a:endParaRPr lang="en-IN" sz="1400" b="1" i="0" u="none" strike="noStrike">
                        <a:solidFill>
                          <a:srgbClr val="0061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893367850"/>
                  </a:ext>
                </a:extLst>
              </a:tr>
              <a:tr h="225044">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CO5</a:t>
                      </a:r>
                      <a:endParaRPr lang="en-IN"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IN" sz="1400" b="1" i="0" u="none" strike="noStrike" dirty="0">
                          <a:solidFill>
                            <a:schemeClr val="tx1"/>
                          </a:solidFill>
                          <a:effectLst/>
                          <a:latin typeface="Times New Roman" panose="02020603050405020304" pitchFamily="18" charset="0"/>
                          <a:cs typeface="Times New Roman" panose="02020603050405020304" pitchFamily="18" charset="0"/>
                        </a:rPr>
                        <a:t>98.67</a:t>
                      </a:r>
                    </a:p>
                  </a:txBody>
                  <a:tcPr marL="6350" marR="6350" marT="6350" marB="0" anchor="ctr"/>
                </a:tc>
                <a:tc>
                  <a:txBody>
                    <a:bodyPr/>
                    <a:lstStyle/>
                    <a:p>
                      <a:pPr algn="ctr" fontAlgn="ctr"/>
                      <a:r>
                        <a:rPr lang="en-IN" sz="1400" b="1" u="none" strike="noStrike">
                          <a:effectLst/>
                          <a:latin typeface="Times New Roman" panose="02020603050405020304" pitchFamily="18" charset="0"/>
                          <a:cs typeface="Times New Roman" panose="02020603050405020304" pitchFamily="18" charset="0"/>
                        </a:rPr>
                        <a:t>3</a:t>
                      </a:r>
                      <a:endParaRPr lang="en-IN" sz="1400" b="1" i="0" u="none" strike="noStrike">
                        <a:solidFill>
                          <a:srgbClr val="0061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4018714191"/>
                  </a:ext>
                </a:extLst>
              </a:tr>
              <a:tr h="225044">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 </a:t>
                      </a:r>
                      <a:endParaRPr lang="en-IN"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 </a:t>
                      </a:r>
                      <a:endParaRPr lang="en-IN"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ctr"/>
                </a:tc>
                <a:tc>
                  <a:txBody>
                    <a:bodyPr/>
                    <a:lstStyle/>
                    <a:p>
                      <a:pPr algn="ctr" fontAlgn="ctr"/>
                      <a:r>
                        <a:rPr lang="en-IN" sz="1400" b="1" u="none" strike="noStrike">
                          <a:effectLst/>
                          <a:latin typeface="Times New Roman" panose="02020603050405020304" pitchFamily="18" charset="0"/>
                          <a:cs typeface="Times New Roman" panose="02020603050405020304" pitchFamily="18" charset="0"/>
                        </a:rPr>
                        <a:t> </a:t>
                      </a:r>
                      <a:endParaRPr lang="en-IN" sz="1400" b="1" i="0" u="none" strike="noStrike">
                        <a:solidFill>
                          <a:srgbClr val="0061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2327949712"/>
                  </a:ext>
                </a:extLst>
              </a:tr>
              <a:tr h="443583">
                <a:tc>
                  <a:txBody>
                    <a:bodyPr/>
                    <a:lstStyle/>
                    <a:p>
                      <a:pPr algn="l" fontAlgn="b"/>
                      <a:r>
                        <a:rPr lang="en-IN" sz="1400" b="1" u="none" strike="noStrike" dirty="0">
                          <a:effectLst/>
                          <a:latin typeface="Times New Roman" panose="02020603050405020304" pitchFamily="18" charset="0"/>
                          <a:cs typeface="Times New Roman" panose="02020603050405020304" pitchFamily="18" charset="0"/>
                        </a:rPr>
                        <a:t> </a:t>
                      </a:r>
                      <a:endParaRPr lang="en-IN"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Final CO attainment of Course Name </a:t>
                      </a:r>
                      <a:endParaRPr lang="en-US" sz="1400" b="1" i="0" u="none" strike="noStrike" dirty="0">
                        <a:solidFill>
                          <a:srgbClr val="9C0006"/>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ctr" fontAlgn="ctr"/>
                      <a:r>
                        <a:rPr lang="en-IN" sz="1400" b="1" u="none" strike="noStrike" dirty="0">
                          <a:effectLst/>
                          <a:latin typeface="Times New Roman" panose="02020603050405020304" pitchFamily="18" charset="0"/>
                          <a:cs typeface="Times New Roman" panose="02020603050405020304" pitchFamily="18" charset="0"/>
                        </a:rPr>
                        <a:t>3</a:t>
                      </a:r>
                      <a:endParaRPr lang="en-IN"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ctr"/>
                </a:tc>
                <a:extLst>
                  <a:ext uri="{0D108BD9-81ED-4DB2-BD59-A6C34878D82A}">
                    <a16:rowId xmlns:a16="http://schemas.microsoft.com/office/drawing/2014/main" val="1782499756"/>
                  </a:ext>
                </a:extLst>
              </a:tr>
            </a:tbl>
          </a:graphicData>
        </a:graphic>
      </p:graphicFrame>
      <p:graphicFrame>
        <p:nvGraphicFramePr>
          <p:cNvPr id="9" name="Table 8">
            <a:extLst>
              <a:ext uri="{FF2B5EF4-FFF2-40B4-BE49-F238E27FC236}">
                <a16:creationId xmlns:a16="http://schemas.microsoft.com/office/drawing/2014/main" id="{18D56BBF-36BC-C461-ACD9-8D0487B4DC41}"/>
              </a:ext>
            </a:extLst>
          </p:cNvPr>
          <p:cNvGraphicFramePr>
            <a:graphicFrameLocks noGrp="1"/>
          </p:cNvGraphicFramePr>
          <p:nvPr/>
        </p:nvGraphicFramePr>
        <p:xfrm>
          <a:off x="256757" y="617892"/>
          <a:ext cx="11007681" cy="2169393"/>
        </p:xfrm>
        <a:graphic>
          <a:graphicData uri="http://schemas.openxmlformats.org/drawingml/2006/table">
            <a:tbl>
              <a:tblPr firstRow="1" bandRow="1">
                <a:tableStyleId>{5C22544A-7EE6-4342-B048-85BDC9FD1C3A}</a:tableStyleId>
              </a:tblPr>
              <a:tblGrid>
                <a:gridCol w="509246">
                  <a:extLst>
                    <a:ext uri="{9D8B030D-6E8A-4147-A177-3AD203B41FA5}">
                      <a16:colId xmlns:a16="http://schemas.microsoft.com/office/drawing/2014/main" val="1595375936"/>
                    </a:ext>
                  </a:extLst>
                </a:gridCol>
                <a:gridCol w="1212238">
                  <a:extLst>
                    <a:ext uri="{9D8B030D-6E8A-4147-A177-3AD203B41FA5}">
                      <a16:colId xmlns:a16="http://schemas.microsoft.com/office/drawing/2014/main" val="120479886"/>
                    </a:ext>
                  </a:extLst>
                </a:gridCol>
                <a:gridCol w="637304">
                  <a:extLst>
                    <a:ext uri="{9D8B030D-6E8A-4147-A177-3AD203B41FA5}">
                      <a16:colId xmlns:a16="http://schemas.microsoft.com/office/drawing/2014/main" val="244692019"/>
                    </a:ext>
                  </a:extLst>
                </a:gridCol>
                <a:gridCol w="786263">
                  <a:extLst>
                    <a:ext uri="{9D8B030D-6E8A-4147-A177-3AD203B41FA5}">
                      <a16:colId xmlns:a16="http://schemas.microsoft.com/office/drawing/2014/main" val="2198670625"/>
                    </a:ext>
                  </a:extLst>
                </a:gridCol>
                <a:gridCol w="786263">
                  <a:extLst>
                    <a:ext uri="{9D8B030D-6E8A-4147-A177-3AD203B41FA5}">
                      <a16:colId xmlns:a16="http://schemas.microsoft.com/office/drawing/2014/main" val="657255418"/>
                    </a:ext>
                  </a:extLst>
                </a:gridCol>
                <a:gridCol w="786263">
                  <a:extLst>
                    <a:ext uri="{9D8B030D-6E8A-4147-A177-3AD203B41FA5}">
                      <a16:colId xmlns:a16="http://schemas.microsoft.com/office/drawing/2014/main" val="3350828470"/>
                    </a:ext>
                  </a:extLst>
                </a:gridCol>
                <a:gridCol w="786263">
                  <a:extLst>
                    <a:ext uri="{9D8B030D-6E8A-4147-A177-3AD203B41FA5}">
                      <a16:colId xmlns:a16="http://schemas.microsoft.com/office/drawing/2014/main" val="1892542285"/>
                    </a:ext>
                  </a:extLst>
                </a:gridCol>
                <a:gridCol w="786263">
                  <a:extLst>
                    <a:ext uri="{9D8B030D-6E8A-4147-A177-3AD203B41FA5}">
                      <a16:colId xmlns:a16="http://schemas.microsoft.com/office/drawing/2014/main" val="3004267237"/>
                    </a:ext>
                  </a:extLst>
                </a:gridCol>
                <a:gridCol w="786263">
                  <a:extLst>
                    <a:ext uri="{9D8B030D-6E8A-4147-A177-3AD203B41FA5}">
                      <a16:colId xmlns:a16="http://schemas.microsoft.com/office/drawing/2014/main" val="1148870714"/>
                    </a:ext>
                  </a:extLst>
                </a:gridCol>
                <a:gridCol w="786263">
                  <a:extLst>
                    <a:ext uri="{9D8B030D-6E8A-4147-A177-3AD203B41FA5}">
                      <a16:colId xmlns:a16="http://schemas.microsoft.com/office/drawing/2014/main" val="2581770433"/>
                    </a:ext>
                  </a:extLst>
                </a:gridCol>
                <a:gridCol w="786263">
                  <a:extLst>
                    <a:ext uri="{9D8B030D-6E8A-4147-A177-3AD203B41FA5}">
                      <a16:colId xmlns:a16="http://schemas.microsoft.com/office/drawing/2014/main" val="388093841"/>
                    </a:ext>
                  </a:extLst>
                </a:gridCol>
                <a:gridCol w="786263">
                  <a:extLst>
                    <a:ext uri="{9D8B030D-6E8A-4147-A177-3AD203B41FA5}">
                      <a16:colId xmlns:a16="http://schemas.microsoft.com/office/drawing/2014/main" val="339938182"/>
                    </a:ext>
                  </a:extLst>
                </a:gridCol>
                <a:gridCol w="786263">
                  <a:extLst>
                    <a:ext uri="{9D8B030D-6E8A-4147-A177-3AD203B41FA5}">
                      <a16:colId xmlns:a16="http://schemas.microsoft.com/office/drawing/2014/main" val="589629732"/>
                    </a:ext>
                  </a:extLst>
                </a:gridCol>
                <a:gridCol w="786263">
                  <a:extLst>
                    <a:ext uri="{9D8B030D-6E8A-4147-A177-3AD203B41FA5}">
                      <a16:colId xmlns:a16="http://schemas.microsoft.com/office/drawing/2014/main" val="83156951"/>
                    </a:ext>
                  </a:extLst>
                </a:gridCol>
              </a:tblGrid>
              <a:tr h="304800">
                <a:tc rowSpan="2">
                  <a:txBody>
                    <a:bodyPr/>
                    <a:lstStyle/>
                    <a:p>
                      <a:endParaRPr lang="en-IN" sz="1500" b="1" dirty="0">
                        <a:latin typeface="Times New Roman" panose="02020603050405020304" pitchFamily="18" charset="0"/>
                        <a:cs typeface="Times New Roman" panose="02020603050405020304" pitchFamily="18" charset="0"/>
                      </a:endParaRPr>
                    </a:p>
                    <a:p>
                      <a:r>
                        <a:rPr lang="en-IN" sz="1500" b="1" dirty="0">
                          <a:latin typeface="Times New Roman" panose="02020603050405020304" pitchFamily="18" charset="0"/>
                          <a:cs typeface="Times New Roman" panose="02020603050405020304" pitchFamily="18" charset="0"/>
                        </a:rPr>
                        <a:t>CO</a:t>
                      </a:r>
                    </a:p>
                  </a:txBody>
                  <a:tcPr marT="41564" marB="41564"/>
                </a:tc>
                <a:tc rowSpan="2">
                  <a:txBody>
                    <a:bodyPr/>
                    <a:lstStyle/>
                    <a:p>
                      <a:pPr algn="ctr"/>
                      <a:r>
                        <a:rPr lang="en-IN" sz="1500" b="1" dirty="0">
                          <a:latin typeface="Times New Roman" panose="02020603050405020304" pitchFamily="18" charset="0"/>
                          <a:cs typeface="Times New Roman" panose="02020603050405020304" pitchFamily="18" charset="0"/>
                        </a:rPr>
                        <a:t>Overall </a:t>
                      </a:r>
                    </a:p>
                    <a:p>
                      <a:pPr algn="ctr"/>
                      <a:r>
                        <a:rPr lang="en-IN" sz="1500" b="1" dirty="0">
                          <a:latin typeface="Times New Roman" panose="02020603050405020304" pitchFamily="18" charset="0"/>
                          <a:cs typeface="Times New Roman" panose="02020603050405020304" pitchFamily="18" charset="0"/>
                        </a:rPr>
                        <a:t>CO </a:t>
                      </a:r>
                    </a:p>
                    <a:p>
                      <a:pPr algn="ctr"/>
                      <a:r>
                        <a:rPr lang="en-IN" sz="1500" b="1" dirty="0">
                          <a:latin typeface="Times New Roman" panose="02020603050405020304" pitchFamily="18" charset="0"/>
                          <a:cs typeface="Times New Roman" panose="02020603050405020304" pitchFamily="18" charset="0"/>
                        </a:rPr>
                        <a:t>Attainment </a:t>
                      </a:r>
                    </a:p>
                    <a:p>
                      <a:pPr algn="ctr"/>
                      <a:r>
                        <a:rPr lang="en-IN" sz="1500" b="1" dirty="0">
                          <a:latin typeface="Times New Roman" panose="02020603050405020304" pitchFamily="18" charset="0"/>
                          <a:cs typeface="Times New Roman" panose="02020603050405020304" pitchFamily="18" charset="0"/>
                        </a:rPr>
                        <a:t>Level</a:t>
                      </a:r>
                    </a:p>
                  </a:txBody>
                  <a:tcPr marT="41564" marB="41564"/>
                </a:tc>
                <a:tc>
                  <a:txBody>
                    <a:bodyPr/>
                    <a:lstStyle/>
                    <a:p>
                      <a:r>
                        <a:rPr lang="en-IN" sz="1500" b="1" dirty="0">
                          <a:latin typeface="Times New Roman" panose="02020603050405020304" pitchFamily="18" charset="0"/>
                          <a:cs typeface="Times New Roman" panose="02020603050405020304" pitchFamily="18" charset="0"/>
                        </a:rPr>
                        <a:t>PO 1</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2</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3</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4</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5 </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6 </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7</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8</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9</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10</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11</a:t>
                      </a:r>
                    </a:p>
                  </a:txBody>
                  <a:tcPr marT="41564" marB="41564">
                    <a:lnB w="12700" cap="flat" cmpd="sng" algn="ctr">
                      <a:solidFill>
                        <a:schemeClr val="tx1"/>
                      </a:solidFill>
                      <a:prstDash val="solid"/>
                      <a:round/>
                      <a:headEnd type="none" w="med" len="med"/>
                      <a:tailEnd type="none" w="med" len="med"/>
                    </a:lnB>
                  </a:tcPr>
                </a:tc>
                <a:tc>
                  <a:txBody>
                    <a:bodyPr/>
                    <a:lstStyle/>
                    <a:p>
                      <a:r>
                        <a:rPr lang="en-IN" sz="1500" b="1" dirty="0">
                          <a:latin typeface="Times New Roman" panose="02020603050405020304" pitchFamily="18" charset="0"/>
                          <a:cs typeface="Times New Roman" panose="02020603050405020304" pitchFamily="18" charset="0"/>
                        </a:rPr>
                        <a:t>PO 12</a:t>
                      </a:r>
                    </a:p>
                  </a:txBody>
                  <a:tcPr marT="41564" marB="41564">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721872"/>
                  </a:ext>
                </a:extLst>
              </a:tr>
              <a:tr h="665018">
                <a:tc vMerge="1">
                  <a:txBody>
                    <a:bodyPr/>
                    <a:lstStyle/>
                    <a:p>
                      <a:endParaRPr lang="en-IN"/>
                    </a:p>
                  </a:txBody>
                  <a:tcPr/>
                </a:tc>
                <a:tc vMerge="1">
                  <a:txBody>
                    <a:bodyPr/>
                    <a:lstStyle/>
                    <a:p>
                      <a:endParaRPr lang="en-IN"/>
                    </a:p>
                  </a:txBody>
                  <a:tcPr/>
                </a:tc>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u="none" strike="noStrike" dirty="0">
                          <a:effectLst/>
                          <a:latin typeface="Times New Roman" panose="02020603050405020304" pitchFamily="18" charset="0"/>
                          <a:cs typeface="Times New Roman" panose="02020603050405020304" pitchFamily="18" charset="0"/>
                        </a:rPr>
                        <a:t>CO-PO Mapping Levels:</a:t>
                      </a:r>
                      <a:br>
                        <a:rPr lang="en-US" sz="1500" b="1" u="none" strike="noStrike" dirty="0">
                          <a:effectLst/>
                          <a:latin typeface="Times New Roman" panose="02020603050405020304" pitchFamily="18" charset="0"/>
                          <a:cs typeface="Times New Roman" panose="02020603050405020304" pitchFamily="18" charset="0"/>
                        </a:rPr>
                      </a:br>
                      <a:r>
                        <a:rPr lang="en-US" sz="1500" b="1" u="none" strike="noStrike" dirty="0">
                          <a:effectLst/>
                          <a:latin typeface="Times New Roman" panose="02020603050405020304" pitchFamily="18" charset="0"/>
                          <a:cs typeface="Times New Roman" panose="02020603050405020304" pitchFamily="18" charset="0"/>
                        </a:rPr>
                        <a:t>1: Slight (Low), 2: Moderate (Medium), 3: Substantial (High)</a:t>
                      </a:r>
                      <a:endParaRPr lang="en-IN" sz="1500" b="1" dirty="0">
                        <a:latin typeface="Times New Roman" panose="02020603050405020304" pitchFamily="18" charset="0"/>
                        <a:cs typeface="Times New Roman" panose="02020603050405020304" pitchFamily="18" charset="0"/>
                      </a:endParaRPr>
                    </a:p>
                  </a:txBody>
                  <a:tcPr marT="41564" marB="41564">
                    <a:lnT w="12700" cap="flat" cmpd="sng" algn="ctr">
                      <a:solidFill>
                        <a:schemeClr val="tx1"/>
                      </a:solidFill>
                      <a:prstDash val="solid"/>
                      <a:round/>
                      <a:headEnd type="none" w="med" len="med"/>
                      <a:tailEnd type="none" w="med" len="med"/>
                    </a:lnT>
                  </a:tcPr>
                </a:tc>
                <a:tc hMerge="1">
                  <a:txBody>
                    <a:bodyPr/>
                    <a:lstStyle/>
                    <a:p>
                      <a:endParaRPr lang="en-IN" dirty="0"/>
                    </a:p>
                  </a:txBody>
                  <a:tcPr>
                    <a:lnT w="12700" cap="flat" cmpd="sng" algn="ctr">
                      <a:solidFill>
                        <a:schemeClr val="tx1"/>
                      </a:solidFill>
                      <a:prstDash val="solid"/>
                      <a:round/>
                      <a:headEnd type="none" w="med" len="med"/>
                      <a:tailEnd type="none" w="med" len="med"/>
                    </a:lnT>
                  </a:tcPr>
                </a:tc>
                <a:tc hMerge="1">
                  <a:txBody>
                    <a:bodyPr/>
                    <a:lstStyle/>
                    <a:p>
                      <a:endParaRPr lang="en-IN" dirty="0"/>
                    </a:p>
                  </a:txBody>
                  <a:tcPr>
                    <a:lnT w="12700" cap="flat" cmpd="sng" algn="ctr">
                      <a:solidFill>
                        <a:schemeClr val="tx1"/>
                      </a:solidFill>
                      <a:prstDash val="solid"/>
                      <a:round/>
                      <a:headEnd type="none" w="med" len="med"/>
                      <a:tailEnd type="none" w="med" len="med"/>
                    </a:lnT>
                  </a:tcPr>
                </a:tc>
                <a:tc hMerge="1">
                  <a:txBody>
                    <a:bodyPr/>
                    <a:lstStyle/>
                    <a:p>
                      <a:endParaRPr lang="en-IN" dirty="0"/>
                    </a:p>
                  </a:txBody>
                  <a:tcPr>
                    <a:lnT w="12700" cap="flat" cmpd="sng" algn="ctr">
                      <a:solidFill>
                        <a:schemeClr val="tx1"/>
                      </a:solidFill>
                      <a:prstDash val="solid"/>
                      <a:round/>
                      <a:headEnd type="none" w="med" len="med"/>
                      <a:tailEnd type="none" w="med" len="med"/>
                    </a:lnT>
                  </a:tcPr>
                </a:tc>
                <a:tc hMerge="1">
                  <a:txBody>
                    <a:bodyPr/>
                    <a:lstStyle/>
                    <a:p>
                      <a:endParaRPr lang="en-IN" dirty="0"/>
                    </a:p>
                  </a:txBody>
                  <a:tcPr>
                    <a:lnT w="12700" cap="flat" cmpd="sng" algn="ctr">
                      <a:solidFill>
                        <a:schemeClr val="tx1"/>
                      </a:solidFill>
                      <a:prstDash val="solid"/>
                      <a:round/>
                      <a:headEnd type="none" w="med" len="med"/>
                      <a:tailEnd type="none" w="med" len="med"/>
                    </a:lnT>
                  </a:tcPr>
                </a:tc>
                <a:tc hMerge="1">
                  <a:txBody>
                    <a:bodyPr/>
                    <a:lstStyle/>
                    <a:p>
                      <a:endParaRPr lang="en-IN" dirty="0"/>
                    </a:p>
                  </a:txBody>
                  <a:tcPr>
                    <a:lnT w="12700" cap="flat" cmpd="sng" algn="ctr">
                      <a:solidFill>
                        <a:schemeClr val="tx1"/>
                      </a:solidFill>
                      <a:prstDash val="solid"/>
                      <a:round/>
                      <a:headEnd type="none" w="med" len="med"/>
                      <a:tailEnd type="none" w="med" len="med"/>
                    </a:lnT>
                  </a:tcPr>
                </a:tc>
                <a:tc hMerge="1">
                  <a:txBody>
                    <a:bodyPr/>
                    <a:lstStyle/>
                    <a:p>
                      <a:endParaRPr lang="en-IN" dirty="0"/>
                    </a:p>
                  </a:txBody>
                  <a:tcPr>
                    <a:lnT w="12700" cap="flat" cmpd="sng" algn="ctr">
                      <a:solidFill>
                        <a:schemeClr val="tx1"/>
                      </a:solidFill>
                      <a:prstDash val="solid"/>
                      <a:round/>
                      <a:headEnd type="none" w="med" len="med"/>
                      <a:tailEnd type="none" w="med" len="med"/>
                    </a:lnT>
                  </a:tcPr>
                </a:tc>
                <a:tc hMerge="1">
                  <a:txBody>
                    <a:bodyPr/>
                    <a:lstStyle/>
                    <a:p>
                      <a:endParaRPr lang="en-IN" dirty="0"/>
                    </a:p>
                  </a:txBody>
                  <a:tcPr>
                    <a:lnT w="12700" cap="flat" cmpd="sng" algn="ctr">
                      <a:solidFill>
                        <a:schemeClr val="tx1"/>
                      </a:solidFill>
                      <a:prstDash val="solid"/>
                      <a:round/>
                      <a:headEnd type="none" w="med" len="med"/>
                      <a:tailEnd type="none" w="med" len="med"/>
                    </a:lnT>
                  </a:tcPr>
                </a:tc>
                <a:tc hMerge="1">
                  <a:txBody>
                    <a:bodyPr/>
                    <a:lstStyle/>
                    <a:p>
                      <a:endParaRPr lang="en-IN" dirty="0"/>
                    </a:p>
                  </a:txBody>
                  <a:tcPr>
                    <a:lnT w="12700" cap="flat" cmpd="sng" algn="ctr">
                      <a:solidFill>
                        <a:schemeClr val="tx1"/>
                      </a:solidFill>
                      <a:prstDash val="solid"/>
                      <a:round/>
                      <a:headEnd type="none" w="med" len="med"/>
                      <a:tailEnd type="none" w="med" len="med"/>
                    </a:lnT>
                  </a:tcPr>
                </a:tc>
                <a:tc hMerge="1">
                  <a:txBody>
                    <a:bodyPr/>
                    <a:lstStyle/>
                    <a:p>
                      <a:endParaRPr lang="en-IN" dirty="0"/>
                    </a:p>
                  </a:txBody>
                  <a:tcPr>
                    <a:lnT w="12700" cap="flat" cmpd="sng" algn="ctr">
                      <a:solidFill>
                        <a:schemeClr val="tx1"/>
                      </a:solidFill>
                      <a:prstDash val="solid"/>
                      <a:round/>
                      <a:headEnd type="none" w="med" len="med"/>
                      <a:tailEnd type="none" w="med" len="med"/>
                    </a:lnT>
                  </a:tcPr>
                </a:tc>
                <a:tc hMerge="1">
                  <a:txBody>
                    <a:bodyPr/>
                    <a:lstStyle/>
                    <a:p>
                      <a:endParaRPr lang="en-IN" sz="120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hMerge="1">
                  <a:txBody>
                    <a:bodyPr/>
                    <a:lstStyle/>
                    <a:p>
                      <a:endParaRPr lang="en-IN" sz="120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54461632"/>
                  </a:ext>
                </a:extLst>
              </a:tr>
              <a:tr h="227445">
                <a:tc>
                  <a:txBody>
                    <a:bodyPr/>
                    <a:lstStyle/>
                    <a:p>
                      <a:pPr algn="ctr" fontAlgn="b"/>
                      <a:r>
                        <a:rPr lang="en-IN" sz="1500" b="1" u="none" strike="noStrike" dirty="0">
                          <a:effectLst/>
                          <a:latin typeface="Times New Roman" panose="02020603050405020304" pitchFamily="18" charset="0"/>
                          <a:cs typeface="Times New Roman" panose="02020603050405020304" pitchFamily="18" charset="0"/>
                        </a:rPr>
                        <a:t>CO1</a:t>
                      </a:r>
                      <a:endParaRPr lang="en-IN"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5773" marB="0" anchor="b"/>
                </a:tc>
                <a:tc>
                  <a:txBody>
                    <a:bodyPr/>
                    <a:lstStyle/>
                    <a:p>
                      <a:pPr algn="ctr" fontAlgn="b"/>
                      <a:r>
                        <a:rPr lang="en-IN" sz="1500" b="1" i="0" u="none" strike="noStrike" dirty="0">
                          <a:solidFill>
                            <a:srgbClr val="000000"/>
                          </a:solidFill>
                          <a:effectLst/>
                          <a:latin typeface="Times New Roman" panose="02020603050405020304" pitchFamily="18" charset="0"/>
                          <a:cs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1</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extLst>
                  <a:ext uri="{0D108BD9-81ED-4DB2-BD59-A6C34878D82A}">
                    <a16:rowId xmlns:a16="http://schemas.microsoft.com/office/drawing/2014/main" val="3507374766"/>
                  </a:ext>
                </a:extLst>
              </a:tr>
              <a:tr h="227445">
                <a:tc>
                  <a:txBody>
                    <a:bodyPr/>
                    <a:lstStyle/>
                    <a:p>
                      <a:pPr algn="ctr" fontAlgn="b"/>
                      <a:r>
                        <a:rPr lang="en-IN" sz="1500" b="1" u="none" strike="noStrike" dirty="0">
                          <a:effectLst/>
                          <a:latin typeface="Times New Roman" panose="02020603050405020304" pitchFamily="18" charset="0"/>
                          <a:cs typeface="Times New Roman" panose="02020603050405020304" pitchFamily="18" charset="0"/>
                        </a:rPr>
                        <a:t>CO2</a:t>
                      </a:r>
                      <a:endParaRPr lang="en-IN"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cs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1</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dirty="0">
                          <a:solidFill>
                            <a:srgbClr val="000000"/>
                          </a:solidFill>
                          <a:effectLst/>
                          <a:latin typeface="Times New Roman" panose="02020603050405020304" pitchFamily="18" charset="0"/>
                        </a:rPr>
                        <a:t>3</a:t>
                      </a:r>
                    </a:p>
                  </a:txBody>
                  <a:tcPr marL="6350" marR="6350" marT="5773" marB="0" anchor="b"/>
                </a:tc>
                <a:extLst>
                  <a:ext uri="{0D108BD9-81ED-4DB2-BD59-A6C34878D82A}">
                    <a16:rowId xmlns:a16="http://schemas.microsoft.com/office/drawing/2014/main" val="959692225"/>
                  </a:ext>
                </a:extLst>
              </a:tr>
              <a:tr h="227445">
                <a:tc>
                  <a:txBody>
                    <a:bodyPr/>
                    <a:lstStyle/>
                    <a:p>
                      <a:pPr algn="ctr" fontAlgn="b"/>
                      <a:r>
                        <a:rPr lang="en-IN" sz="1500" b="1" u="none" strike="noStrike">
                          <a:effectLst/>
                          <a:latin typeface="Times New Roman" panose="02020603050405020304" pitchFamily="18" charset="0"/>
                          <a:cs typeface="Times New Roman" panose="02020603050405020304" pitchFamily="18" charset="0"/>
                        </a:rPr>
                        <a:t>CO3</a:t>
                      </a:r>
                      <a:endParaRPr lang="en-IN" sz="15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cs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dirty="0">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extLst>
                  <a:ext uri="{0D108BD9-81ED-4DB2-BD59-A6C34878D82A}">
                    <a16:rowId xmlns:a16="http://schemas.microsoft.com/office/drawing/2014/main" val="1739860728"/>
                  </a:ext>
                </a:extLst>
              </a:tr>
              <a:tr h="227445">
                <a:tc>
                  <a:txBody>
                    <a:bodyPr/>
                    <a:lstStyle/>
                    <a:p>
                      <a:pPr algn="ctr" fontAlgn="b"/>
                      <a:r>
                        <a:rPr lang="en-IN" sz="1500" b="1" u="none" strike="noStrike">
                          <a:effectLst/>
                          <a:latin typeface="Times New Roman" panose="02020603050405020304" pitchFamily="18" charset="0"/>
                          <a:cs typeface="Times New Roman" panose="02020603050405020304" pitchFamily="18" charset="0"/>
                        </a:rPr>
                        <a:t>CO4</a:t>
                      </a:r>
                      <a:endParaRPr lang="en-IN" sz="1500" b="1"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5773" marB="0" anchor="b"/>
                </a:tc>
                <a:tc>
                  <a:txBody>
                    <a:bodyPr/>
                    <a:lstStyle/>
                    <a:p>
                      <a:pPr algn="ctr" fontAlgn="b"/>
                      <a:r>
                        <a:rPr lang="en-IN" sz="1500" b="1" i="0" u="none" strike="noStrike" dirty="0">
                          <a:solidFill>
                            <a:srgbClr val="000000"/>
                          </a:solidFill>
                          <a:effectLst/>
                          <a:latin typeface="Times New Roman" panose="02020603050405020304" pitchFamily="18" charset="0"/>
                          <a:cs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extLst>
                  <a:ext uri="{0D108BD9-81ED-4DB2-BD59-A6C34878D82A}">
                    <a16:rowId xmlns:a16="http://schemas.microsoft.com/office/drawing/2014/main" val="3559506722"/>
                  </a:ext>
                </a:extLst>
              </a:tr>
              <a:tr h="227445">
                <a:tc>
                  <a:txBody>
                    <a:bodyPr/>
                    <a:lstStyle/>
                    <a:p>
                      <a:pPr algn="ctr" fontAlgn="b"/>
                      <a:r>
                        <a:rPr lang="en-IN" sz="1500" b="1" u="none" strike="noStrike" dirty="0">
                          <a:effectLst/>
                          <a:latin typeface="Times New Roman" panose="02020603050405020304" pitchFamily="18" charset="0"/>
                          <a:cs typeface="Times New Roman" panose="02020603050405020304" pitchFamily="18" charset="0"/>
                        </a:rPr>
                        <a:t>CO5</a:t>
                      </a:r>
                      <a:endParaRPr lang="en-IN"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cs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3</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2</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a:solidFill>
                            <a:srgbClr val="000000"/>
                          </a:solidFill>
                          <a:effectLst/>
                          <a:latin typeface="Times New Roman" panose="02020603050405020304" pitchFamily="18" charset="0"/>
                        </a:rPr>
                        <a:t> </a:t>
                      </a:r>
                    </a:p>
                  </a:txBody>
                  <a:tcPr marL="6350" marR="6350" marT="5773" marB="0" anchor="b"/>
                </a:tc>
                <a:tc>
                  <a:txBody>
                    <a:bodyPr/>
                    <a:lstStyle/>
                    <a:p>
                      <a:pPr algn="ctr" fontAlgn="b"/>
                      <a:r>
                        <a:rPr lang="en-IN" sz="1500" b="1" i="0" u="none" strike="noStrike" dirty="0">
                          <a:solidFill>
                            <a:srgbClr val="000000"/>
                          </a:solidFill>
                          <a:effectLst/>
                          <a:latin typeface="Times New Roman" panose="02020603050405020304" pitchFamily="18" charset="0"/>
                        </a:rPr>
                        <a:t> </a:t>
                      </a:r>
                    </a:p>
                  </a:txBody>
                  <a:tcPr marL="6350" marR="6350" marT="5773" marB="0" anchor="b"/>
                </a:tc>
                <a:extLst>
                  <a:ext uri="{0D108BD9-81ED-4DB2-BD59-A6C34878D82A}">
                    <a16:rowId xmlns:a16="http://schemas.microsoft.com/office/drawing/2014/main" val="1061336444"/>
                  </a:ext>
                </a:extLst>
              </a:tr>
            </a:tbl>
          </a:graphicData>
        </a:graphic>
      </p:graphicFrame>
      <p:sp>
        <p:nvSpPr>
          <p:cNvPr id="11" name="TextBox 10">
            <a:extLst>
              <a:ext uri="{FF2B5EF4-FFF2-40B4-BE49-F238E27FC236}">
                <a16:creationId xmlns:a16="http://schemas.microsoft.com/office/drawing/2014/main" id="{FB83C79D-5C09-244A-125D-DD4DA93E9420}"/>
              </a:ext>
            </a:extLst>
          </p:cNvPr>
          <p:cNvSpPr txBox="1"/>
          <p:nvPr/>
        </p:nvSpPr>
        <p:spPr>
          <a:xfrm>
            <a:off x="256757" y="84250"/>
            <a:ext cx="5922745"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CO-PO Mapping Table of Antenna Wave Propagation</a:t>
            </a:r>
          </a:p>
        </p:txBody>
      </p:sp>
      <p:pic>
        <p:nvPicPr>
          <p:cNvPr id="2" name="Picture 2">
            <a:extLst>
              <a:ext uri="{FF2B5EF4-FFF2-40B4-BE49-F238E27FC236}">
                <a16:creationId xmlns:a16="http://schemas.microsoft.com/office/drawing/2014/main" id="{24AE3A7A-824F-3F7D-0B7F-5383749DA6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hart 9">
            <a:extLst>
              <a:ext uri="{FF2B5EF4-FFF2-40B4-BE49-F238E27FC236}">
                <a16:creationId xmlns:a16="http://schemas.microsoft.com/office/drawing/2014/main" id="{00000000-0008-0000-0200-000005000000}"/>
              </a:ext>
            </a:extLst>
          </p:cNvPr>
          <p:cNvGraphicFramePr>
            <a:graphicFrameLocks/>
          </p:cNvGraphicFramePr>
          <p:nvPr/>
        </p:nvGraphicFramePr>
        <p:xfrm>
          <a:off x="8402855" y="3266293"/>
          <a:ext cx="3636746" cy="26072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72F28AC4-576C-AC9D-98E1-C5C259679A01}"/>
              </a:ext>
            </a:extLst>
          </p:cNvPr>
          <p:cNvGraphicFramePr>
            <a:graphicFrameLocks noGrp="1"/>
          </p:cNvGraphicFramePr>
          <p:nvPr/>
        </p:nvGraphicFramePr>
        <p:xfrm>
          <a:off x="152399" y="3308836"/>
          <a:ext cx="2821806" cy="2545434"/>
        </p:xfrm>
        <a:graphic>
          <a:graphicData uri="http://schemas.openxmlformats.org/drawingml/2006/table">
            <a:tbl>
              <a:tblPr firstRow="1" firstCol="1" lastRow="1" lastCol="1" bandRow="1" bandCol="1">
                <a:tableStyleId>{5C22544A-7EE6-4342-B048-85BDC9FD1C3A}</a:tableStyleId>
              </a:tblPr>
              <a:tblGrid>
                <a:gridCol w="1108848">
                  <a:extLst>
                    <a:ext uri="{9D8B030D-6E8A-4147-A177-3AD203B41FA5}">
                      <a16:colId xmlns:a16="http://schemas.microsoft.com/office/drawing/2014/main" val="4058579504"/>
                    </a:ext>
                  </a:extLst>
                </a:gridCol>
                <a:gridCol w="1712958">
                  <a:extLst>
                    <a:ext uri="{9D8B030D-6E8A-4147-A177-3AD203B41FA5}">
                      <a16:colId xmlns:a16="http://schemas.microsoft.com/office/drawing/2014/main" val="538677488"/>
                    </a:ext>
                  </a:extLst>
                </a:gridCol>
              </a:tblGrid>
              <a:tr h="851094">
                <a:tc>
                  <a:txBody>
                    <a:bodyPr/>
                    <a:lstStyle/>
                    <a:p>
                      <a:pPr marL="133350" marR="120650" algn="ctr">
                        <a:spcBef>
                          <a:spcPts val="1065"/>
                        </a:spcBef>
                        <a:spcAft>
                          <a:spcPts val="0"/>
                        </a:spcAft>
                      </a:pPr>
                      <a:r>
                        <a:rPr lang="en-US" sz="1200" b="1" dirty="0">
                          <a:solidFill>
                            <a:schemeClr val="bg1"/>
                          </a:solidFill>
                          <a:effectLst/>
                          <a:latin typeface="Times New Roman" panose="02020603050405020304" pitchFamily="18" charset="0"/>
                          <a:cs typeface="Times New Roman" panose="02020603050405020304" pitchFamily="18" charset="0"/>
                        </a:rPr>
                        <a:t>Attainment</a:t>
                      </a:r>
                      <a:r>
                        <a:rPr lang="en-US" sz="1200" b="1" spc="105" dirty="0">
                          <a:solidFill>
                            <a:schemeClr val="bg1"/>
                          </a:solidFill>
                          <a:effectLst/>
                          <a:latin typeface="Times New Roman" panose="02020603050405020304" pitchFamily="18" charset="0"/>
                          <a:cs typeface="Times New Roman" panose="02020603050405020304" pitchFamily="18" charset="0"/>
                        </a:rPr>
                        <a:t> </a:t>
                      </a:r>
                      <a:r>
                        <a:rPr lang="en-US" sz="1200" b="1" dirty="0">
                          <a:solidFill>
                            <a:schemeClr val="bg1"/>
                          </a:solidFill>
                          <a:effectLst/>
                          <a:latin typeface="Times New Roman" panose="02020603050405020304" pitchFamily="18" charset="0"/>
                          <a:cs typeface="Times New Roman" panose="02020603050405020304" pitchFamily="18" charset="0"/>
                        </a:rPr>
                        <a:t>Levels</a:t>
                      </a:r>
                      <a:endParaRPr lang="en-IN"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solidFill>
                  </a:tcPr>
                </a:tc>
                <a:tc>
                  <a:txBody>
                    <a:bodyPr/>
                    <a:lstStyle/>
                    <a:p>
                      <a:pPr marL="476250" marR="464185" algn="ctr">
                        <a:spcBef>
                          <a:spcPts val="1065"/>
                        </a:spcBef>
                        <a:spcAft>
                          <a:spcPts val="0"/>
                        </a:spcAft>
                      </a:pPr>
                      <a:r>
                        <a:rPr lang="en-US" sz="1200" b="1" dirty="0">
                          <a:solidFill>
                            <a:schemeClr val="bg1"/>
                          </a:solidFill>
                          <a:effectLst/>
                          <a:latin typeface="Times New Roman" panose="02020603050405020304" pitchFamily="18" charset="0"/>
                          <a:cs typeface="Times New Roman" panose="02020603050405020304" pitchFamily="18" charset="0"/>
                        </a:rPr>
                        <a:t>%</a:t>
                      </a:r>
                      <a:r>
                        <a:rPr lang="en-US" sz="1200" b="1" spc="-40" dirty="0">
                          <a:solidFill>
                            <a:schemeClr val="bg1"/>
                          </a:solidFill>
                          <a:effectLst/>
                          <a:latin typeface="Times New Roman" panose="02020603050405020304" pitchFamily="18" charset="0"/>
                          <a:cs typeface="Times New Roman" panose="02020603050405020304" pitchFamily="18" charset="0"/>
                        </a:rPr>
                        <a:t> </a:t>
                      </a:r>
                      <a:r>
                        <a:rPr lang="en-US" sz="1200" b="1" dirty="0">
                          <a:solidFill>
                            <a:schemeClr val="bg1"/>
                          </a:solidFill>
                          <a:effectLst/>
                          <a:latin typeface="Times New Roman" panose="02020603050405020304" pitchFamily="18" charset="0"/>
                          <a:cs typeface="Times New Roman" panose="02020603050405020304" pitchFamily="18" charset="0"/>
                        </a:rPr>
                        <a:t>of</a:t>
                      </a:r>
                      <a:r>
                        <a:rPr lang="en-US" sz="1200" b="1" spc="-35" dirty="0">
                          <a:solidFill>
                            <a:schemeClr val="bg1"/>
                          </a:solidFill>
                          <a:effectLst/>
                          <a:latin typeface="Times New Roman" panose="02020603050405020304" pitchFamily="18" charset="0"/>
                          <a:cs typeface="Times New Roman" panose="02020603050405020304" pitchFamily="18" charset="0"/>
                        </a:rPr>
                        <a:t> </a:t>
                      </a:r>
                      <a:r>
                        <a:rPr lang="en-US" sz="1200" b="1" dirty="0">
                          <a:solidFill>
                            <a:schemeClr val="bg1"/>
                          </a:solidFill>
                          <a:effectLst/>
                          <a:latin typeface="Times New Roman" panose="02020603050405020304" pitchFamily="18" charset="0"/>
                          <a:cs typeface="Times New Roman" panose="02020603050405020304" pitchFamily="18" charset="0"/>
                        </a:rPr>
                        <a:t>Attainment</a:t>
                      </a:r>
                      <a:endParaRPr lang="en-IN"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solidFill>
                  </a:tcPr>
                </a:tc>
                <a:extLst>
                  <a:ext uri="{0D108BD9-81ED-4DB2-BD59-A6C34878D82A}">
                    <a16:rowId xmlns:a16="http://schemas.microsoft.com/office/drawing/2014/main" val="1315222305"/>
                  </a:ext>
                </a:extLst>
              </a:tr>
              <a:tr h="564780">
                <a:tc>
                  <a:txBody>
                    <a:bodyPr/>
                    <a:lstStyle/>
                    <a:p>
                      <a:pPr marL="12065" algn="ctr">
                        <a:spcBef>
                          <a:spcPts val="465"/>
                        </a:spcBef>
                        <a:spcAft>
                          <a:spcPts val="0"/>
                        </a:spcAft>
                      </a:pPr>
                      <a:r>
                        <a:rPr lang="en-US" sz="1200" b="1" dirty="0">
                          <a:solidFill>
                            <a:schemeClr val="tx1"/>
                          </a:solidFill>
                          <a:effectLst/>
                          <a:latin typeface="Times New Roman" panose="02020603050405020304" pitchFamily="18" charset="0"/>
                          <a:cs typeface="Times New Roman" panose="02020603050405020304" pitchFamily="18" charset="0"/>
                        </a:rPr>
                        <a:t>1</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marL="476250" marR="461645" algn="ctr">
                        <a:spcBef>
                          <a:spcPts val="465"/>
                        </a:spcBef>
                        <a:spcAft>
                          <a:spcPts val="0"/>
                        </a:spcAft>
                      </a:pPr>
                      <a:r>
                        <a:rPr lang="en-US" sz="1200" b="1" dirty="0">
                          <a:solidFill>
                            <a:schemeClr val="tx1"/>
                          </a:solidFill>
                          <a:effectLst/>
                          <a:latin typeface="Times New Roman" panose="02020603050405020304" pitchFamily="18" charset="0"/>
                          <a:cs typeface="Times New Roman" panose="02020603050405020304" pitchFamily="18" charset="0"/>
                        </a:rPr>
                        <a:t>60 – 69 </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3695890166"/>
                  </a:ext>
                </a:extLst>
              </a:tr>
              <a:tr h="564780">
                <a:tc>
                  <a:txBody>
                    <a:bodyPr/>
                    <a:lstStyle/>
                    <a:p>
                      <a:pPr marL="12065" algn="ctr">
                        <a:spcBef>
                          <a:spcPts val="470"/>
                        </a:spcBef>
                        <a:spcAft>
                          <a:spcPts val="0"/>
                        </a:spcAft>
                      </a:pPr>
                      <a:r>
                        <a:rPr lang="en-US" sz="1200" b="1" dirty="0">
                          <a:solidFill>
                            <a:schemeClr val="tx1"/>
                          </a:solidFill>
                          <a:effectLst/>
                          <a:latin typeface="Times New Roman" panose="02020603050405020304" pitchFamily="18" charset="0"/>
                          <a:cs typeface="Times New Roman" panose="02020603050405020304" pitchFamily="18" charset="0"/>
                        </a:rPr>
                        <a:t>2</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marL="476250" marR="461645" algn="ctr">
                        <a:spcBef>
                          <a:spcPts val="470"/>
                        </a:spcBef>
                        <a:spcAft>
                          <a:spcPts val="0"/>
                        </a:spcAft>
                      </a:pPr>
                      <a:r>
                        <a:rPr lang="en-US" sz="1200" b="1" dirty="0">
                          <a:solidFill>
                            <a:schemeClr val="tx1"/>
                          </a:solidFill>
                          <a:effectLst/>
                          <a:latin typeface="Times New Roman" panose="02020603050405020304" pitchFamily="18" charset="0"/>
                          <a:cs typeface="Times New Roman" panose="02020603050405020304" pitchFamily="18" charset="0"/>
                        </a:rPr>
                        <a:t>70 -79 </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3604887893"/>
                  </a:ext>
                </a:extLst>
              </a:tr>
              <a:tr h="564780">
                <a:tc>
                  <a:txBody>
                    <a:bodyPr/>
                    <a:lstStyle/>
                    <a:p>
                      <a:pPr marL="12065" algn="ctr">
                        <a:spcBef>
                          <a:spcPts val="470"/>
                        </a:spcBef>
                        <a:spcAft>
                          <a:spcPts val="0"/>
                        </a:spcAft>
                      </a:pPr>
                      <a:r>
                        <a:rPr lang="en-US" sz="1200" b="1" dirty="0">
                          <a:solidFill>
                            <a:schemeClr val="tx1"/>
                          </a:solidFill>
                          <a:effectLst/>
                          <a:latin typeface="Times New Roman" panose="02020603050405020304" pitchFamily="18" charset="0"/>
                          <a:cs typeface="Times New Roman" panose="02020603050405020304" pitchFamily="18" charset="0"/>
                        </a:rPr>
                        <a:t>3</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marL="476250" marR="461645" algn="ctr">
                        <a:spcBef>
                          <a:spcPts val="470"/>
                        </a:spcBef>
                        <a:spcAft>
                          <a:spcPts val="0"/>
                        </a:spcAft>
                      </a:pPr>
                      <a:r>
                        <a:rPr lang="en-US" sz="1200" b="1" dirty="0">
                          <a:solidFill>
                            <a:schemeClr val="tx1"/>
                          </a:solidFill>
                          <a:effectLst/>
                          <a:latin typeface="Times New Roman" panose="02020603050405020304" pitchFamily="18" charset="0"/>
                          <a:cs typeface="Times New Roman" panose="02020603050405020304" pitchFamily="18" charset="0"/>
                        </a:rPr>
                        <a:t>&gt;=80 </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3586478778"/>
                  </a:ext>
                </a:extLst>
              </a:tr>
            </a:tbl>
          </a:graphicData>
        </a:graphic>
      </p:graphicFrame>
    </p:spTree>
    <p:extLst>
      <p:ext uri="{BB962C8B-B14F-4D97-AF65-F5344CB8AC3E}">
        <p14:creationId xmlns:p14="http://schemas.microsoft.com/office/powerpoint/2010/main" val="3347126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3631A6-84A5-18C9-5177-6351CCF20AC7}"/>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77DFD7FD-530E-F5EF-C575-2C9E0D72F062}"/>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CA8B4A26-DC0A-8FC2-04E1-96BC309FB11C}"/>
              </a:ext>
            </a:extLst>
          </p:cNvPr>
          <p:cNvSpPr>
            <a:spLocks noGrp="1"/>
          </p:cNvSpPr>
          <p:nvPr>
            <p:ph type="sldNum" sz="quarter" idx="12"/>
          </p:nvPr>
        </p:nvSpPr>
        <p:spPr/>
        <p:txBody>
          <a:bodyPr/>
          <a:lstStyle/>
          <a:p>
            <a:fld id="{89F5B0BC-B57B-4F6B-AE1D-E1A34A799035}" type="slidenum">
              <a:rPr lang="en-IN" smtClean="0"/>
              <a:t>43</a:t>
            </a:fld>
            <a:endParaRPr lang="en-IN"/>
          </a:p>
        </p:txBody>
      </p:sp>
      <p:sp>
        <p:nvSpPr>
          <p:cNvPr id="9" name="Shape 3">
            <a:extLst>
              <a:ext uri="{FF2B5EF4-FFF2-40B4-BE49-F238E27FC236}">
                <a16:creationId xmlns:a16="http://schemas.microsoft.com/office/drawing/2014/main" id="{FFE254BC-4ED2-412C-9489-320E2B6726DA}"/>
              </a:ext>
            </a:extLst>
          </p:cNvPr>
          <p:cNvSpPr txBox="1"/>
          <p:nvPr/>
        </p:nvSpPr>
        <p:spPr>
          <a:xfrm>
            <a:off x="8448441" y="2167888"/>
            <a:ext cx="71204" cy="190500"/>
          </a:xfrm>
          <a:prstGeom prst="rect">
            <a:avLst/>
          </a:prstGeom>
          <a:noFill/>
          <a:ln>
            <a:noFill/>
          </a:ln>
        </p:spPr>
        <p:txBody>
          <a:bodyPr spcFirstLastPara="1" wrap="square" lIns="0" tIns="0" rIns="0" bIns="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SzPts val="1100"/>
              <a:buFont typeface="Arial"/>
              <a:buNone/>
            </a:pPr>
            <a:endParaRPr sz="1100"/>
          </a:p>
        </p:txBody>
      </p:sp>
      <p:sp>
        <p:nvSpPr>
          <p:cNvPr id="13" name="TextBox 12">
            <a:extLst>
              <a:ext uri="{FF2B5EF4-FFF2-40B4-BE49-F238E27FC236}">
                <a16:creationId xmlns:a16="http://schemas.microsoft.com/office/drawing/2014/main" id="{D1160D03-AEA0-6E47-7B13-08F66E1CB915}"/>
              </a:ext>
            </a:extLst>
          </p:cNvPr>
          <p:cNvSpPr txBox="1"/>
          <p:nvPr/>
        </p:nvSpPr>
        <p:spPr>
          <a:xfrm>
            <a:off x="691416" y="722722"/>
            <a:ext cx="10364002" cy="646331"/>
          </a:xfrm>
          <a:prstGeom prst="rect">
            <a:avLst/>
          </a:prstGeom>
          <a:noFill/>
        </p:spPr>
        <p:txBody>
          <a:bodyPr wrap="square">
            <a:spAutoFit/>
          </a:bodyPr>
          <a:lstStyle/>
          <a:p>
            <a:r>
              <a:rPr lang="en-US" sz="1800" b="1" i="0" u="none" strike="noStrike" dirty="0">
                <a:solidFill>
                  <a:srgbClr val="FF0000"/>
                </a:solidFill>
                <a:effectLst/>
                <a:latin typeface="Times New Roman" panose="02020603050405020304" pitchFamily="18" charset="0"/>
                <a:cs typeface="Times New Roman" panose="02020603050405020304" pitchFamily="18" charset="0"/>
              </a:rPr>
              <a:t>PO Attainment Level </a:t>
            </a:r>
            <a:br>
              <a:rPr lang="en-US" sz="1800" b="1" i="0" u="none" strike="noStrike" dirty="0">
                <a:solidFill>
                  <a:srgbClr val="FF0000"/>
                </a:solidFill>
                <a:effectLst/>
                <a:latin typeface="Times New Roman" panose="02020603050405020304" pitchFamily="18" charset="0"/>
                <a:cs typeface="Times New Roman" panose="02020603050405020304" pitchFamily="18" charset="0"/>
              </a:rPr>
            </a:br>
            <a:r>
              <a:rPr lang="en-US" b="1" dirty="0">
                <a:solidFill>
                  <a:srgbClr val="FF0000"/>
                </a:solidFill>
                <a:latin typeface="Times New Roman" panose="02020603050405020304" pitchFamily="18" charset="0"/>
                <a:cs typeface="Times New Roman" panose="02020603050405020304" pitchFamily="18" charset="0"/>
              </a:rPr>
              <a:t> </a:t>
            </a:r>
            <a:endParaRPr lang="en-IN"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A5F8B4B9-6031-CE5C-92C4-B7710CFA2258}"/>
              </a:ext>
            </a:extLst>
          </p:cNvPr>
          <p:cNvGraphicFramePr>
            <a:graphicFrameLocks noGrp="1"/>
          </p:cNvGraphicFramePr>
          <p:nvPr/>
        </p:nvGraphicFramePr>
        <p:xfrm>
          <a:off x="838200" y="1303544"/>
          <a:ext cx="10442614" cy="1377092"/>
        </p:xfrm>
        <a:graphic>
          <a:graphicData uri="http://schemas.openxmlformats.org/drawingml/2006/table">
            <a:tbl>
              <a:tblPr firstRow="1" bandRow="1">
                <a:tableStyleId>{21E4AEA4-8DFA-4A89-87EB-49C32662AFE0}</a:tableStyleId>
              </a:tblPr>
              <a:tblGrid>
                <a:gridCol w="1876124">
                  <a:extLst>
                    <a:ext uri="{9D8B030D-6E8A-4147-A177-3AD203B41FA5}">
                      <a16:colId xmlns:a16="http://schemas.microsoft.com/office/drawing/2014/main" val="3268298862"/>
                    </a:ext>
                  </a:extLst>
                </a:gridCol>
                <a:gridCol w="693019">
                  <a:extLst>
                    <a:ext uri="{9D8B030D-6E8A-4147-A177-3AD203B41FA5}">
                      <a16:colId xmlns:a16="http://schemas.microsoft.com/office/drawing/2014/main" val="1286190154"/>
                    </a:ext>
                  </a:extLst>
                </a:gridCol>
                <a:gridCol w="712270">
                  <a:extLst>
                    <a:ext uri="{9D8B030D-6E8A-4147-A177-3AD203B41FA5}">
                      <a16:colId xmlns:a16="http://schemas.microsoft.com/office/drawing/2014/main" val="1557450494"/>
                    </a:ext>
                  </a:extLst>
                </a:gridCol>
                <a:gridCol w="750770">
                  <a:extLst>
                    <a:ext uri="{9D8B030D-6E8A-4147-A177-3AD203B41FA5}">
                      <a16:colId xmlns:a16="http://schemas.microsoft.com/office/drawing/2014/main" val="1612979469"/>
                    </a:ext>
                  </a:extLst>
                </a:gridCol>
                <a:gridCol w="702644">
                  <a:extLst>
                    <a:ext uri="{9D8B030D-6E8A-4147-A177-3AD203B41FA5}">
                      <a16:colId xmlns:a16="http://schemas.microsoft.com/office/drawing/2014/main" val="3942309509"/>
                    </a:ext>
                  </a:extLst>
                </a:gridCol>
                <a:gridCol w="644893">
                  <a:extLst>
                    <a:ext uri="{9D8B030D-6E8A-4147-A177-3AD203B41FA5}">
                      <a16:colId xmlns:a16="http://schemas.microsoft.com/office/drawing/2014/main" val="2419670880"/>
                    </a:ext>
                  </a:extLst>
                </a:gridCol>
                <a:gridCol w="673768">
                  <a:extLst>
                    <a:ext uri="{9D8B030D-6E8A-4147-A177-3AD203B41FA5}">
                      <a16:colId xmlns:a16="http://schemas.microsoft.com/office/drawing/2014/main" val="3964188136"/>
                    </a:ext>
                  </a:extLst>
                </a:gridCol>
                <a:gridCol w="635268">
                  <a:extLst>
                    <a:ext uri="{9D8B030D-6E8A-4147-A177-3AD203B41FA5}">
                      <a16:colId xmlns:a16="http://schemas.microsoft.com/office/drawing/2014/main" val="4118696049"/>
                    </a:ext>
                  </a:extLst>
                </a:gridCol>
                <a:gridCol w="664143">
                  <a:extLst>
                    <a:ext uri="{9D8B030D-6E8A-4147-A177-3AD203B41FA5}">
                      <a16:colId xmlns:a16="http://schemas.microsoft.com/office/drawing/2014/main" val="4182991724"/>
                    </a:ext>
                  </a:extLst>
                </a:gridCol>
                <a:gridCol w="664143">
                  <a:extLst>
                    <a:ext uri="{9D8B030D-6E8A-4147-A177-3AD203B41FA5}">
                      <a16:colId xmlns:a16="http://schemas.microsoft.com/office/drawing/2014/main" val="697796686"/>
                    </a:ext>
                  </a:extLst>
                </a:gridCol>
                <a:gridCol w="819016">
                  <a:extLst>
                    <a:ext uri="{9D8B030D-6E8A-4147-A177-3AD203B41FA5}">
                      <a16:colId xmlns:a16="http://schemas.microsoft.com/office/drawing/2014/main" val="2458982035"/>
                    </a:ext>
                  </a:extLst>
                </a:gridCol>
                <a:gridCol w="803278">
                  <a:extLst>
                    <a:ext uri="{9D8B030D-6E8A-4147-A177-3AD203B41FA5}">
                      <a16:colId xmlns:a16="http://schemas.microsoft.com/office/drawing/2014/main" val="1697029098"/>
                    </a:ext>
                  </a:extLst>
                </a:gridCol>
                <a:gridCol w="803278">
                  <a:extLst>
                    <a:ext uri="{9D8B030D-6E8A-4147-A177-3AD203B41FA5}">
                      <a16:colId xmlns:a16="http://schemas.microsoft.com/office/drawing/2014/main" val="569072410"/>
                    </a:ext>
                  </a:extLst>
                </a:gridCol>
              </a:tblGrid>
              <a:tr h="554132">
                <a:tc>
                  <a:txBody>
                    <a:bodyPr/>
                    <a:lstStyle/>
                    <a:p>
                      <a:endParaRPr lang="en-IN" sz="1600" dirty="0">
                        <a:latin typeface="Times New Roman" panose="02020603050405020304" pitchFamily="18" charset="0"/>
                        <a:cs typeface="Times New Roman" panose="02020603050405020304" pitchFamily="18" charset="0"/>
                      </a:endParaRPr>
                    </a:p>
                  </a:txBody>
                  <a:tcPr/>
                </a:tc>
                <a:tc>
                  <a:txBody>
                    <a:bodyPr/>
                    <a:lstStyle/>
                    <a:p>
                      <a:r>
                        <a:rPr lang="en-IN" sz="1600" dirty="0">
                          <a:latin typeface="Times New Roman" panose="02020603050405020304" pitchFamily="18" charset="0"/>
                          <a:cs typeface="Times New Roman" panose="02020603050405020304" pitchFamily="18" charset="0"/>
                        </a:rPr>
                        <a:t>PO 1</a:t>
                      </a:r>
                    </a:p>
                  </a:txBody>
                  <a:tcPr/>
                </a:tc>
                <a:tc>
                  <a:txBody>
                    <a:bodyPr/>
                    <a:lstStyle/>
                    <a:p>
                      <a:r>
                        <a:rPr lang="en-IN" sz="1600" dirty="0">
                          <a:latin typeface="Times New Roman" panose="02020603050405020304" pitchFamily="18" charset="0"/>
                          <a:cs typeface="Times New Roman" panose="02020603050405020304" pitchFamily="18" charset="0"/>
                        </a:rPr>
                        <a:t>PO 2</a:t>
                      </a:r>
                    </a:p>
                  </a:txBody>
                  <a:tcPr/>
                </a:tc>
                <a:tc>
                  <a:txBody>
                    <a:bodyPr/>
                    <a:lstStyle/>
                    <a:p>
                      <a:r>
                        <a:rPr lang="en-IN" sz="1600" dirty="0">
                          <a:latin typeface="Times New Roman" panose="02020603050405020304" pitchFamily="18" charset="0"/>
                          <a:cs typeface="Times New Roman" panose="02020603050405020304" pitchFamily="18" charset="0"/>
                        </a:rPr>
                        <a:t>PO 3</a:t>
                      </a:r>
                    </a:p>
                  </a:txBody>
                  <a:tcPr/>
                </a:tc>
                <a:tc>
                  <a:txBody>
                    <a:bodyPr/>
                    <a:lstStyle/>
                    <a:p>
                      <a:r>
                        <a:rPr lang="en-IN" sz="1600" dirty="0">
                          <a:latin typeface="Times New Roman" panose="02020603050405020304" pitchFamily="18" charset="0"/>
                          <a:cs typeface="Times New Roman" panose="02020603050405020304" pitchFamily="18" charset="0"/>
                        </a:rPr>
                        <a:t>PO 4</a:t>
                      </a:r>
                    </a:p>
                  </a:txBody>
                  <a:tcPr/>
                </a:tc>
                <a:tc>
                  <a:txBody>
                    <a:bodyPr/>
                    <a:lstStyle/>
                    <a:p>
                      <a:r>
                        <a:rPr lang="en-IN" sz="1600" dirty="0">
                          <a:latin typeface="Times New Roman" panose="02020603050405020304" pitchFamily="18" charset="0"/>
                          <a:cs typeface="Times New Roman" panose="02020603050405020304" pitchFamily="18" charset="0"/>
                        </a:rPr>
                        <a:t>PO 5 </a:t>
                      </a:r>
                    </a:p>
                  </a:txBody>
                  <a:tcPr/>
                </a:tc>
                <a:tc>
                  <a:txBody>
                    <a:bodyPr/>
                    <a:lstStyle/>
                    <a:p>
                      <a:r>
                        <a:rPr lang="en-IN" sz="1600" dirty="0">
                          <a:latin typeface="Times New Roman" panose="02020603050405020304" pitchFamily="18" charset="0"/>
                          <a:cs typeface="Times New Roman" panose="02020603050405020304" pitchFamily="18" charset="0"/>
                        </a:rPr>
                        <a:t>PO 6</a:t>
                      </a:r>
                    </a:p>
                  </a:txBody>
                  <a:tcPr/>
                </a:tc>
                <a:tc>
                  <a:txBody>
                    <a:bodyPr/>
                    <a:lstStyle/>
                    <a:p>
                      <a:r>
                        <a:rPr lang="en-IN" sz="1600" dirty="0">
                          <a:latin typeface="Times New Roman" panose="02020603050405020304" pitchFamily="18" charset="0"/>
                          <a:cs typeface="Times New Roman" panose="02020603050405020304" pitchFamily="18" charset="0"/>
                        </a:rPr>
                        <a:t>PO 7</a:t>
                      </a:r>
                    </a:p>
                  </a:txBody>
                  <a:tcPr/>
                </a:tc>
                <a:tc>
                  <a:txBody>
                    <a:bodyPr/>
                    <a:lstStyle/>
                    <a:p>
                      <a:r>
                        <a:rPr lang="en-IN" sz="1600" dirty="0">
                          <a:latin typeface="Times New Roman" panose="02020603050405020304" pitchFamily="18" charset="0"/>
                          <a:cs typeface="Times New Roman" panose="02020603050405020304" pitchFamily="18" charset="0"/>
                        </a:rPr>
                        <a:t>PO 8</a:t>
                      </a:r>
                    </a:p>
                  </a:txBody>
                  <a:tcPr/>
                </a:tc>
                <a:tc>
                  <a:txBody>
                    <a:bodyPr/>
                    <a:lstStyle/>
                    <a:p>
                      <a:r>
                        <a:rPr lang="en-IN" sz="1600" dirty="0">
                          <a:latin typeface="Times New Roman" panose="02020603050405020304" pitchFamily="18" charset="0"/>
                          <a:cs typeface="Times New Roman" panose="02020603050405020304" pitchFamily="18" charset="0"/>
                        </a:rPr>
                        <a:t>PO 9</a:t>
                      </a:r>
                    </a:p>
                  </a:txBody>
                  <a:tcPr/>
                </a:tc>
                <a:tc>
                  <a:txBody>
                    <a:bodyPr/>
                    <a:lstStyle/>
                    <a:p>
                      <a:r>
                        <a:rPr lang="en-IN" sz="1600" dirty="0">
                          <a:latin typeface="Times New Roman" panose="02020603050405020304" pitchFamily="18" charset="0"/>
                          <a:cs typeface="Times New Roman" panose="02020603050405020304" pitchFamily="18" charset="0"/>
                        </a:rPr>
                        <a:t>PO 10</a:t>
                      </a:r>
                    </a:p>
                  </a:txBody>
                  <a:tcPr/>
                </a:tc>
                <a:tc>
                  <a:txBody>
                    <a:bodyPr/>
                    <a:lstStyle/>
                    <a:p>
                      <a:r>
                        <a:rPr lang="en-IN" sz="1600" dirty="0">
                          <a:latin typeface="Times New Roman" panose="02020603050405020304" pitchFamily="18" charset="0"/>
                          <a:cs typeface="Times New Roman" panose="02020603050405020304" pitchFamily="18" charset="0"/>
                        </a:rPr>
                        <a:t> PO11</a:t>
                      </a:r>
                    </a:p>
                  </a:txBody>
                  <a:tcPr/>
                </a:tc>
                <a:tc>
                  <a:txBody>
                    <a:bodyPr/>
                    <a:lstStyle/>
                    <a:p>
                      <a:r>
                        <a:rPr lang="en-IN" sz="1600" dirty="0">
                          <a:latin typeface="Times New Roman" panose="02020603050405020304" pitchFamily="18" charset="0"/>
                          <a:cs typeface="Times New Roman" panose="02020603050405020304" pitchFamily="18" charset="0"/>
                        </a:rPr>
                        <a:t>PO 12</a:t>
                      </a:r>
                    </a:p>
                  </a:txBody>
                  <a:tcPr/>
                </a:tc>
                <a:extLst>
                  <a:ext uri="{0D108BD9-81ED-4DB2-BD59-A6C34878D82A}">
                    <a16:rowId xmlns:a16="http://schemas.microsoft.com/office/drawing/2014/main" val="865171051"/>
                  </a:ext>
                </a:extLst>
              </a:tr>
              <a:tr h="554132">
                <a:tc>
                  <a:txBody>
                    <a:bodyPr/>
                    <a:lstStyle/>
                    <a:p>
                      <a:r>
                        <a:rPr lang="en-IN" sz="1600" dirty="0">
                          <a:latin typeface="Times New Roman" panose="02020603050405020304" pitchFamily="18" charset="0"/>
                          <a:cs typeface="Times New Roman" panose="02020603050405020304" pitchFamily="18" charset="0"/>
                        </a:rPr>
                        <a:t>Average PO Attainment of ECE Programme</a:t>
                      </a:r>
                    </a:p>
                  </a:txBody>
                  <a:tcP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3.00</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3.00</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2.98</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3.00</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3.00</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3.00</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2.98</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2.96</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2.98</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2.95</a:t>
                      </a:r>
                    </a:p>
                  </a:txBody>
                  <a:tcPr marL="6350" marR="6350" marT="6350" marB="0" anchor="ctr"/>
                </a:tc>
                <a:tc>
                  <a:txBody>
                    <a:bodyPr/>
                    <a:lstStyle/>
                    <a:p>
                      <a:pPr algn="ctr" fontAlgn="ctr"/>
                      <a:r>
                        <a:rPr lang="en-IN" sz="1800" b="0" i="0" u="none" strike="noStrike">
                          <a:solidFill>
                            <a:schemeClr val="tx1"/>
                          </a:solidFill>
                          <a:effectLst/>
                          <a:latin typeface="Times New Roman" panose="02020603050405020304" pitchFamily="18" charset="0"/>
                          <a:cs typeface="Times New Roman" panose="02020603050405020304" pitchFamily="18" charset="0"/>
                        </a:rPr>
                        <a:t>2.97</a:t>
                      </a:r>
                    </a:p>
                  </a:txBody>
                  <a:tcPr marL="6350" marR="6350" marT="6350" marB="0" anchor="ctr"/>
                </a:tc>
                <a:tc>
                  <a:txBody>
                    <a:bodyPr/>
                    <a:lstStyle/>
                    <a:p>
                      <a:pPr algn="ctr" fontAlgn="ctr"/>
                      <a:r>
                        <a:rPr lang="en-IN" sz="1800" b="0" i="0" u="none" strike="noStrike" dirty="0">
                          <a:solidFill>
                            <a:schemeClr val="tx1"/>
                          </a:solidFill>
                          <a:effectLst/>
                          <a:latin typeface="Times New Roman" panose="02020603050405020304" pitchFamily="18" charset="0"/>
                          <a:cs typeface="Times New Roman" panose="02020603050405020304" pitchFamily="18" charset="0"/>
                        </a:rPr>
                        <a:t>3.00</a:t>
                      </a:r>
                    </a:p>
                  </a:txBody>
                  <a:tcPr marL="6350" marR="6350" marT="6350" marB="0" anchor="ctr"/>
                </a:tc>
                <a:extLst>
                  <a:ext uri="{0D108BD9-81ED-4DB2-BD59-A6C34878D82A}">
                    <a16:rowId xmlns:a16="http://schemas.microsoft.com/office/drawing/2014/main" val="3315163202"/>
                  </a:ext>
                </a:extLst>
              </a:tr>
            </a:tbl>
          </a:graphicData>
        </a:graphic>
      </p:graphicFrame>
      <p:pic>
        <p:nvPicPr>
          <p:cNvPr id="3" name="Picture 2">
            <a:extLst>
              <a:ext uri="{FF2B5EF4-FFF2-40B4-BE49-F238E27FC236}">
                <a16:creationId xmlns:a16="http://schemas.microsoft.com/office/drawing/2014/main" id="{DB362686-18BC-1FA1-CAF3-19D8A4ABB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1A88C0EA-1424-8506-9CE2-79ECE509C69E}"/>
              </a:ext>
            </a:extLst>
          </p:cNvPr>
          <p:cNvGraphicFramePr>
            <a:graphicFrameLocks/>
          </p:cNvGraphicFramePr>
          <p:nvPr/>
        </p:nvGraphicFramePr>
        <p:xfrm>
          <a:off x="3510815" y="3157223"/>
          <a:ext cx="5170370" cy="27546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4289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44</a:t>
            </a:fld>
            <a:endParaRPr lang="en-IN"/>
          </a:p>
        </p:txBody>
      </p:sp>
      <p:sp>
        <p:nvSpPr>
          <p:cNvPr id="7" name="TextBox 6">
            <a:extLst>
              <a:ext uri="{FF2B5EF4-FFF2-40B4-BE49-F238E27FC236}">
                <a16:creationId xmlns:a16="http://schemas.microsoft.com/office/drawing/2014/main" id="{E7C3DDBB-61AD-E95B-2069-661F1EFFABF9}"/>
              </a:ext>
            </a:extLst>
          </p:cNvPr>
          <p:cNvSpPr txBox="1"/>
          <p:nvPr/>
        </p:nvSpPr>
        <p:spPr>
          <a:xfrm>
            <a:off x="528758" y="136525"/>
            <a:ext cx="6105284"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Admission Policy</a:t>
            </a:r>
            <a:endParaRPr lang="en-IN" sz="28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499E14F-DC9A-B842-A973-FB46EA310CE7}"/>
              </a:ext>
            </a:extLst>
          </p:cNvPr>
          <p:cNvSpPr txBox="1"/>
          <p:nvPr/>
        </p:nvSpPr>
        <p:spPr>
          <a:xfrm>
            <a:off x="625009" y="981777"/>
            <a:ext cx="6699816" cy="544937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The admission policy is strictly according to the Constitutional provision for reservations for all the programmes and admissions are done through a centralized online counselling process based on the common entrance examination conducted at State Level by regulatory body. </a:t>
            </a:r>
          </a:p>
          <a:p>
            <a:pPr marL="285750" indent="-285750" algn="just">
              <a:lnSpc>
                <a:spcPct val="150000"/>
              </a:lnSpc>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The high demand ratio for a vast spectrum of UG, PG programmes stands testimony to the loftiest priority accorded to Teaching, Learning and Evaluation by University.</a:t>
            </a:r>
            <a:endParaRPr lang="en-IN"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altLang="en-IN" sz="1800" dirty="0">
                <a:latin typeface="Times New Roman" panose="02020603050405020304" pitchFamily="18" charset="0"/>
                <a:cs typeface="Times New Roman" panose="02020603050405020304" pitchFamily="18" charset="0"/>
              </a:rPr>
              <a:t>The Eligibility Criteria for B.Tech ECE is </a:t>
            </a:r>
            <a:r>
              <a:rPr lang="en-IN" b="0" i="0" dirty="0">
                <a:effectLst/>
                <a:latin typeface="Times New Roman" panose="02020603050405020304" pitchFamily="18" charset="0"/>
                <a:cs typeface="Times New Roman" panose="02020603050405020304" pitchFamily="18" charset="0"/>
              </a:rPr>
              <a:t>10+2 with 45% aggregate and the Accepting exams are E</a:t>
            </a:r>
            <a:r>
              <a:rPr lang="en-US" altLang="en-IN" sz="1800" dirty="0">
                <a:latin typeface="Times New Roman" panose="02020603050405020304" pitchFamily="18" charset="0"/>
                <a:cs typeface="Times New Roman" panose="02020603050405020304" pitchFamily="18" charset="0"/>
              </a:rPr>
              <a:t>AMCET.</a:t>
            </a:r>
          </a:p>
          <a:p>
            <a:pPr marL="285750" indent="-285750" algn="just">
              <a:lnSpc>
                <a:spcPct val="150000"/>
              </a:lnSpc>
              <a:buFont typeface="Arial" panose="020B0604020202020204" pitchFamily="34" charset="0"/>
              <a:buChar char="•"/>
            </a:pPr>
            <a:r>
              <a:rPr lang="en-US" altLang="en-IN" dirty="0">
                <a:latin typeface="Times New Roman" panose="02020603050405020304" pitchFamily="18" charset="0"/>
                <a:cs typeface="Times New Roman" panose="02020603050405020304" pitchFamily="18" charset="0"/>
              </a:rPr>
              <a:t>Based on the MOU with </a:t>
            </a:r>
            <a:r>
              <a:rPr lang="en-US" sz="1800" dirty="0">
                <a:latin typeface="Times New Roman" panose="02020603050405020304" pitchFamily="18" charset="0"/>
                <a:cs typeface="Times New Roman" panose="02020603050405020304" pitchFamily="18" charset="0"/>
              </a:rPr>
              <a:t>Blekinge Institute of Technology Sweden we offer B.Tech + MS </a:t>
            </a:r>
            <a:r>
              <a:rPr lang="en-US" sz="1800" dirty="0" err="1">
                <a:latin typeface="Times New Roman" panose="02020603050405020304" pitchFamily="18" charset="0"/>
                <a:cs typeface="Times New Roman" panose="02020603050405020304" pitchFamily="18" charset="0"/>
              </a:rPr>
              <a:t>Programme</a:t>
            </a:r>
            <a:r>
              <a:rPr lang="en-US" sz="1800" dirty="0">
                <a:latin typeface="Times New Roman" panose="02020603050405020304" pitchFamily="18" charset="0"/>
                <a:cs typeface="Times New Roman" panose="02020603050405020304" pitchFamily="18" charset="0"/>
              </a:rPr>
              <a:t> in Sweden.</a:t>
            </a:r>
            <a:endParaRPr lang="en-US" altLang="en-IN" sz="1800"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Admission Criteria for </a:t>
            </a:r>
            <a:r>
              <a:rPr lang="en-US" dirty="0" err="1">
                <a:latin typeface="Times New Roman" panose="02020603050405020304" pitchFamily="18" charset="0"/>
                <a:cs typeface="Times New Roman" panose="02020603050405020304" pitchFamily="18" charset="0"/>
              </a:rPr>
              <a:t>M.Tech</a:t>
            </a:r>
            <a:r>
              <a:rPr lang="en-US" dirty="0">
                <a:latin typeface="Times New Roman" panose="02020603050405020304" pitchFamily="18" charset="0"/>
                <a:cs typeface="Times New Roman" panose="02020603050405020304" pitchFamily="18" charset="0"/>
              </a:rPr>
              <a:t> ECE is through GATE/PGCET.</a:t>
            </a:r>
            <a:endParaRPr lang="en-IN" dirty="0"/>
          </a:p>
        </p:txBody>
      </p:sp>
      <p:pic>
        <p:nvPicPr>
          <p:cNvPr id="3" name="Picture 2">
            <a:extLst>
              <a:ext uri="{FF2B5EF4-FFF2-40B4-BE49-F238E27FC236}">
                <a16:creationId xmlns:a16="http://schemas.microsoft.com/office/drawing/2014/main" id="{B61A7A4B-0664-6327-83B4-36D469A074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F64E867-F18C-8D6E-BAAA-DEE84002E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0310" y="1199698"/>
            <a:ext cx="4199691" cy="422894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59308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45</a:t>
            </a:fld>
            <a:endParaRPr lang="en-IN"/>
          </a:p>
        </p:txBody>
      </p:sp>
      <p:sp>
        <p:nvSpPr>
          <p:cNvPr id="3" name="TextBox 2">
            <a:extLst>
              <a:ext uri="{FF2B5EF4-FFF2-40B4-BE49-F238E27FC236}">
                <a16:creationId xmlns:a16="http://schemas.microsoft.com/office/drawing/2014/main" id="{24ED20E7-E80D-CDA3-C2ED-7D097A0C5D9E}"/>
              </a:ext>
            </a:extLst>
          </p:cNvPr>
          <p:cNvSpPr txBox="1"/>
          <p:nvPr/>
        </p:nvSpPr>
        <p:spPr>
          <a:xfrm>
            <a:off x="532413" y="210538"/>
            <a:ext cx="5124493"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Student’s Demand Ratio</a:t>
            </a:r>
          </a:p>
        </p:txBody>
      </p:sp>
      <p:graphicFrame>
        <p:nvGraphicFramePr>
          <p:cNvPr id="8" name="Table 7">
            <a:extLst>
              <a:ext uri="{FF2B5EF4-FFF2-40B4-BE49-F238E27FC236}">
                <a16:creationId xmlns:a16="http://schemas.microsoft.com/office/drawing/2014/main" id="{3FFFB4F8-DE62-5CD4-C1E3-C3E246E245FA}"/>
              </a:ext>
            </a:extLst>
          </p:cNvPr>
          <p:cNvGraphicFramePr>
            <a:graphicFrameLocks noGrp="1"/>
          </p:cNvGraphicFramePr>
          <p:nvPr>
            <p:extLst>
              <p:ext uri="{D42A27DB-BD31-4B8C-83A1-F6EECF244321}">
                <p14:modId xmlns:p14="http://schemas.microsoft.com/office/powerpoint/2010/main" val="2456733103"/>
              </p:ext>
            </p:extLst>
          </p:nvPr>
        </p:nvGraphicFramePr>
        <p:xfrm>
          <a:off x="417094" y="772181"/>
          <a:ext cx="11357812" cy="5663645"/>
        </p:xfrm>
        <a:graphic>
          <a:graphicData uri="http://schemas.openxmlformats.org/drawingml/2006/table">
            <a:tbl>
              <a:tblPr firstRow="1" firstCol="1" lastRow="1" lastCol="1" bandRow="1" bandCol="1">
                <a:tableStyleId>{5C22544A-7EE6-4342-B048-85BDC9FD1C3A}</a:tableStyleId>
              </a:tblPr>
              <a:tblGrid>
                <a:gridCol w="2462439">
                  <a:extLst>
                    <a:ext uri="{9D8B030D-6E8A-4147-A177-3AD203B41FA5}">
                      <a16:colId xmlns:a16="http://schemas.microsoft.com/office/drawing/2014/main" val="232560089"/>
                    </a:ext>
                  </a:extLst>
                </a:gridCol>
                <a:gridCol w="1711718">
                  <a:extLst>
                    <a:ext uri="{9D8B030D-6E8A-4147-A177-3AD203B41FA5}">
                      <a16:colId xmlns:a16="http://schemas.microsoft.com/office/drawing/2014/main" val="2585904287"/>
                    </a:ext>
                  </a:extLst>
                </a:gridCol>
                <a:gridCol w="1655545">
                  <a:extLst>
                    <a:ext uri="{9D8B030D-6E8A-4147-A177-3AD203B41FA5}">
                      <a16:colId xmlns:a16="http://schemas.microsoft.com/office/drawing/2014/main" val="2062998118"/>
                    </a:ext>
                  </a:extLst>
                </a:gridCol>
                <a:gridCol w="2040556">
                  <a:extLst>
                    <a:ext uri="{9D8B030D-6E8A-4147-A177-3AD203B41FA5}">
                      <a16:colId xmlns:a16="http://schemas.microsoft.com/office/drawing/2014/main" val="3385836013"/>
                    </a:ext>
                  </a:extLst>
                </a:gridCol>
                <a:gridCol w="1742172">
                  <a:extLst>
                    <a:ext uri="{9D8B030D-6E8A-4147-A177-3AD203B41FA5}">
                      <a16:colId xmlns:a16="http://schemas.microsoft.com/office/drawing/2014/main" val="1832050851"/>
                    </a:ext>
                  </a:extLst>
                </a:gridCol>
                <a:gridCol w="1745382">
                  <a:extLst>
                    <a:ext uri="{9D8B030D-6E8A-4147-A177-3AD203B41FA5}">
                      <a16:colId xmlns:a16="http://schemas.microsoft.com/office/drawing/2014/main" val="2128361098"/>
                    </a:ext>
                  </a:extLst>
                </a:gridCol>
              </a:tblGrid>
              <a:tr h="421967">
                <a:tc>
                  <a:txBody>
                    <a:bodyPr/>
                    <a:lstStyle/>
                    <a:p>
                      <a:pPr marL="91440" algn="l">
                        <a:spcBef>
                          <a:spcPts val="370"/>
                        </a:spcBef>
                        <a:spcAft>
                          <a:spcPts val="0"/>
                        </a:spcAft>
                      </a:pPr>
                      <a:r>
                        <a:rPr lang="en-US" sz="1200" dirty="0" err="1">
                          <a:solidFill>
                            <a:schemeClr val="tx1"/>
                          </a:solidFill>
                          <a:effectLst/>
                          <a:latin typeface="Times New Roman" panose="02020603050405020304" pitchFamily="18" charset="0"/>
                          <a:cs typeface="Times New Roman" panose="02020603050405020304" pitchFamily="18" charset="0"/>
                        </a:rPr>
                        <a:t>Programme</a:t>
                      </a:r>
                      <a:r>
                        <a:rPr lang="en-US" sz="1200" spc="-30" dirty="0">
                          <a:solidFill>
                            <a:schemeClr val="tx1"/>
                          </a:solidFill>
                          <a:effectLst/>
                          <a:latin typeface="Times New Roman" panose="02020603050405020304" pitchFamily="18" charset="0"/>
                          <a:cs typeface="Times New Roman" panose="02020603050405020304" pitchFamily="18" charset="0"/>
                        </a:rPr>
                        <a:t> </a:t>
                      </a:r>
                      <a:r>
                        <a:rPr lang="en-US" sz="1200" dirty="0">
                          <a:solidFill>
                            <a:schemeClr val="tx1"/>
                          </a:solidFill>
                          <a:effectLst/>
                          <a:latin typeface="Times New Roman" panose="02020603050405020304" pitchFamily="18" charset="0"/>
                          <a:cs typeface="Times New Roman" panose="02020603050405020304" pitchFamily="18" charset="0"/>
                        </a:rPr>
                        <a:t>name / Academic Year</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l">
                        <a:spcBef>
                          <a:spcPts val="37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2017-18</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l">
                        <a:spcBef>
                          <a:spcPts val="37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2018-19</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l">
                        <a:spcBef>
                          <a:spcPts val="37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2019-20</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l">
                        <a:spcBef>
                          <a:spcPts val="37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2020-21</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l">
                        <a:spcBef>
                          <a:spcPts val="370"/>
                        </a:spcBef>
                        <a:spcAft>
                          <a:spcPts val="0"/>
                        </a:spcAft>
                      </a:pPr>
                      <a:r>
                        <a:rPr lang="en-US" sz="1200" dirty="0">
                          <a:solidFill>
                            <a:schemeClr val="tx1"/>
                          </a:solidFill>
                          <a:effectLst/>
                          <a:latin typeface="Times New Roman" panose="02020603050405020304" pitchFamily="18" charset="0"/>
                          <a:cs typeface="Times New Roman" panose="02020603050405020304" pitchFamily="18" charset="0"/>
                        </a:rPr>
                        <a:t>2021-22</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967315656"/>
                  </a:ext>
                </a:extLst>
              </a:tr>
              <a:tr h="201142">
                <a:tc>
                  <a:txBody>
                    <a:bodyPr/>
                    <a:lstStyle/>
                    <a:p>
                      <a:pPr algn="l">
                        <a:spcBef>
                          <a:spcPts val="15"/>
                        </a:spcBef>
                      </a:pPr>
                      <a:r>
                        <a:rPr lang="en-US" sz="1200" dirty="0">
                          <a:solidFill>
                            <a:schemeClr val="tx1"/>
                          </a:solidFill>
                          <a:effectLst/>
                          <a:latin typeface="Times New Roman" panose="02020603050405020304" pitchFamily="18" charset="0"/>
                          <a:cs typeface="Times New Roman" panose="02020603050405020304" pitchFamily="18" charset="0"/>
                        </a:rPr>
                        <a:t> B.Tech ECE</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l">
                        <a:spcBef>
                          <a:spcPts val="15"/>
                        </a:spcBef>
                      </a:pP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l">
                        <a:spcBef>
                          <a:spcPts val="15"/>
                        </a:spcBef>
                      </a:pP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l">
                        <a:spcBef>
                          <a:spcPts val="15"/>
                        </a:spcBef>
                      </a:pP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l">
                        <a:spcBef>
                          <a:spcPts val="15"/>
                        </a:spcBef>
                      </a:pP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l">
                        <a:spcBef>
                          <a:spcPts val="15"/>
                        </a:spcBef>
                      </a:pP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4294740439"/>
                  </a:ext>
                </a:extLst>
              </a:tr>
              <a:tr h="243048">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Seats Available</a:t>
                      </a: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3437192872"/>
                  </a:ext>
                </a:extLst>
              </a:tr>
              <a:tr h="292688">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Applications Received</a:t>
                      </a: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145428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132281</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133003</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133072</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133702</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35651851"/>
                  </a:ext>
                </a:extLst>
              </a:tr>
              <a:tr h="23780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Demand Ratio</a:t>
                      </a:r>
                    </a:p>
                  </a:txBody>
                  <a:tcPr marL="0" marR="0" marT="0" marB="0">
                    <a:solidFill>
                      <a:schemeClr val="accent1">
                        <a:lumMod val="20000"/>
                        <a:lumOff val="80000"/>
                      </a:schemeClr>
                    </a:solidFill>
                  </a:tcPr>
                </a:tc>
                <a:tc>
                  <a:txBody>
                    <a:bodyPr/>
                    <a:lstStyle/>
                    <a:p>
                      <a:pPr algn="ctr">
                        <a:spcBef>
                          <a:spcPts val="1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4847</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4409</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2660</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2661</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2674</a:t>
                      </a:r>
                    </a:p>
                  </a:txBody>
                  <a:tcPr marL="0" marR="0" marT="0" marB="0">
                    <a:solidFill>
                      <a:schemeClr val="accent1">
                        <a:lumMod val="20000"/>
                        <a:lumOff val="80000"/>
                      </a:schemeClr>
                    </a:solidFill>
                  </a:tcPr>
                </a:tc>
                <a:extLst>
                  <a:ext uri="{0D108BD9-81ED-4DB2-BD59-A6C34878D82A}">
                    <a16:rowId xmlns:a16="http://schemas.microsoft.com/office/drawing/2014/main" val="308198445"/>
                  </a:ext>
                </a:extLst>
              </a:tr>
              <a:tr h="398881">
                <a:tc>
                  <a:txBody>
                    <a:bodyPr/>
                    <a:lstStyle/>
                    <a:p>
                      <a:pPr marL="102235"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effectLst/>
                          <a:latin typeface="Times New Roman" panose="02020603050405020304" pitchFamily="18" charset="0"/>
                          <a:cs typeface="Times New Roman" panose="02020603050405020304" pitchFamily="18" charset="0"/>
                        </a:rPr>
                        <a:t>M.Tech</a:t>
                      </a:r>
                      <a:r>
                        <a:rPr lang="en-US" sz="1200" dirty="0">
                          <a:solidFill>
                            <a:schemeClr val="tx1"/>
                          </a:solidFill>
                          <a:effectLst/>
                          <a:latin typeface="Times New Roman" panose="02020603050405020304" pitchFamily="18" charset="0"/>
                          <a:cs typeface="Times New Roman" panose="02020603050405020304" pitchFamily="18" charset="0"/>
                        </a:rPr>
                        <a:t>.</a:t>
                      </a:r>
                      <a:r>
                        <a:rPr lang="en-US" sz="1200" spc="-55" dirty="0">
                          <a:solidFill>
                            <a:schemeClr val="tx1"/>
                          </a:solidFill>
                          <a:effectLst/>
                          <a:latin typeface="Times New Roman" panose="02020603050405020304" pitchFamily="18" charset="0"/>
                          <a:cs typeface="Times New Roman" panose="02020603050405020304" pitchFamily="18" charset="0"/>
                        </a:rPr>
                        <a:t> </a:t>
                      </a:r>
                      <a:r>
                        <a:rPr lang="en-US" sz="1200" dirty="0">
                          <a:solidFill>
                            <a:schemeClr val="tx1"/>
                          </a:solidFill>
                          <a:effectLst/>
                          <a:latin typeface="Times New Roman" panose="02020603050405020304" pitchFamily="18" charset="0"/>
                          <a:cs typeface="Times New Roman" panose="02020603050405020304" pitchFamily="18" charset="0"/>
                        </a:rPr>
                        <a:t>(</a:t>
                      </a:r>
                      <a:r>
                        <a:rPr lang="en-IN" sz="1200" dirty="0">
                          <a:solidFill>
                            <a:schemeClr val="tx1"/>
                          </a:solidFill>
                          <a:effectLst/>
                          <a:latin typeface="Times New Roman" panose="02020603050405020304" pitchFamily="18" charset="0"/>
                          <a:cs typeface="Times New Roman" panose="02020603050405020304" pitchFamily="18" charset="0"/>
                        </a:rPr>
                        <a:t>Electronics Instrumentation</a:t>
                      </a:r>
                      <a:r>
                        <a:rPr lang="en-US" sz="1200" dirty="0">
                          <a:solidFill>
                            <a:schemeClr val="tx1"/>
                          </a:solidFill>
                          <a:effectLst/>
                          <a:latin typeface="Times New Roman" panose="02020603050405020304" pitchFamily="18" charset="0"/>
                          <a:cs typeface="Times New Roman" panose="02020603050405020304" pitchFamily="18" charset="0"/>
                        </a:rPr>
                        <a:t>)</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248820953"/>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Seats Available</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1071577824"/>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Applications Received</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26677</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23831</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20986</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40913</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40913</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668466482"/>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Demand Ratio</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1482</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1323</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1165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2272</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2272</a:t>
                      </a:r>
                    </a:p>
                  </a:txBody>
                  <a:tcPr marL="0" marR="0" marT="0" marB="0">
                    <a:solidFill>
                      <a:schemeClr val="accent1">
                        <a:lumMod val="20000"/>
                        <a:lumOff val="80000"/>
                      </a:schemeClr>
                    </a:solidFill>
                  </a:tcPr>
                </a:tc>
                <a:extLst>
                  <a:ext uri="{0D108BD9-81ED-4DB2-BD59-A6C34878D82A}">
                    <a16:rowId xmlns:a16="http://schemas.microsoft.com/office/drawing/2014/main" val="2480374694"/>
                  </a:ext>
                </a:extLst>
              </a:tr>
              <a:tr h="264766">
                <a:tc>
                  <a:txBody>
                    <a:bodyPr/>
                    <a:lstStyle/>
                    <a:p>
                      <a:pPr marL="102235"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effectLst/>
                          <a:latin typeface="Times New Roman" panose="02020603050405020304" pitchFamily="18" charset="0"/>
                          <a:cs typeface="Times New Roman" panose="02020603050405020304" pitchFamily="18" charset="0"/>
                        </a:rPr>
                        <a:t>M.Tech</a:t>
                      </a:r>
                      <a:r>
                        <a:rPr lang="en-US" sz="1200" dirty="0">
                          <a:solidFill>
                            <a:schemeClr val="tx1"/>
                          </a:solidFill>
                          <a:effectLst/>
                          <a:latin typeface="Times New Roman" panose="02020603050405020304" pitchFamily="18" charset="0"/>
                          <a:cs typeface="Times New Roman" panose="02020603050405020304" pitchFamily="18" charset="0"/>
                        </a:rPr>
                        <a:t>.</a:t>
                      </a:r>
                      <a:r>
                        <a:rPr lang="en-US" sz="1200" spc="-70" dirty="0">
                          <a:solidFill>
                            <a:schemeClr val="tx1"/>
                          </a:solidFill>
                          <a:effectLst/>
                          <a:latin typeface="Times New Roman" panose="02020603050405020304" pitchFamily="18" charset="0"/>
                          <a:cs typeface="Times New Roman" panose="02020603050405020304" pitchFamily="18" charset="0"/>
                        </a:rPr>
                        <a:t> </a:t>
                      </a:r>
                      <a:r>
                        <a:rPr lang="en-US" sz="1200" dirty="0">
                          <a:solidFill>
                            <a:schemeClr val="tx1"/>
                          </a:solidFill>
                          <a:effectLst/>
                          <a:latin typeface="Times New Roman" panose="02020603050405020304" pitchFamily="18" charset="0"/>
                          <a:cs typeface="Times New Roman" panose="02020603050405020304" pitchFamily="18" charset="0"/>
                        </a:rPr>
                        <a:t>(</a:t>
                      </a:r>
                      <a:r>
                        <a:rPr lang="en-US" sz="1200" spc="-50" dirty="0">
                          <a:solidFill>
                            <a:schemeClr val="tx1"/>
                          </a:solidFill>
                          <a:effectLst/>
                          <a:latin typeface="Times New Roman" panose="02020603050405020304" pitchFamily="18" charset="0"/>
                          <a:cs typeface="Times New Roman" panose="02020603050405020304" pitchFamily="18" charset="0"/>
                        </a:rPr>
                        <a:t> Radar &amp; Microwave</a:t>
                      </a:r>
                      <a:r>
                        <a:rPr lang="en-US" sz="1200" dirty="0">
                          <a:solidFill>
                            <a:schemeClr val="tx1"/>
                          </a:solidFill>
                          <a:effectLst/>
                          <a:latin typeface="Times New Roman" panose="02020603050405020304" pitchFamily="18" charset="0"/>
                          <a:cs typeface="Times New Roman" panose="02020603050405020304" pitchFamily="18" charset="0"/>
                        </a:rPr>
                        <a:t>)</a:t>
                      </a:r>
                      <a:endPar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3283591979"/>
                  </a:ext>
                </a:extLst>
              </a:tr>
              <a:tr h="201142">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Seats Available</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2669417271"/>
                  </a:ext>
                </a:extLst>
              </a:tr>
              <a:tr h="237713">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Applications Received</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26677</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23831</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20986</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20165</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20165</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2573011780"/>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Demand Ratio</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1482</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1323</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1165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1145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1145</a:t>
                      </a:r>
                    </a:p>
                  </a:txBody>
                  <a:tcPr marL="0" marR="0" marT="0" marB="0">
                    <a:solidFill>
                      <a:schemeClr val="accent1">
                        <a:lumMod val="20000"/>
                        <a:lumOff val="80000"/>
                      </a:schemeClr>
                    </a:solidFill>
                  </a:tcPr>
                </a:tc>
                <a:extLst>
                  <a:ext uri="{0D108BD9-81ED-4DB2-BD59-A6C34878D82A}">
                    <a16:rowId xmlns:a16="http://schemas.microsoft.com/office/drawing/2014/main" val="3809914202"/>
                  </a:ext>
                </a:extLst>
              </a:tr>
              <a:tr h="246750">
                <a:tc>
                  <a:txBody>
                    <a:bodyPr/>
                    <a:lstStyle/>
                    <a:p>
                      <a:pPr marL="102235" algn="l"/>
                      <a:r>
                        <a:rPr lang="en-IN" sz="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M.Tech</a:t>
                      </a:r>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(VLSI)</a:t>
                      </a: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1492544094"/>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Seats Available</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3757295869"/>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Applications Received</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26677</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23831</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20986</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20165</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452485342"/>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Demand Ratio</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1482</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1321</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1165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1120</a:t>
                      </a:r>
                    </a:p>
                  </a:txBody>
                  <a:tcPr marL="0" marR="0" marT="0" marB="0">
                    <a:solidFill>
                      <a:schemeClr val="accent1">
                        <a:lumMod val="20000"/>
                        <a:lumOff val="80000"/>
                      </a:schemeClr>
                    </a:solidFill>
                  </a:tcPr>
                </a:tc>
                <a:extLst>
                  <a:ext uri="{0D108BD9-81ED-4DB2-BD59-A6C34878D82A}">
                    <a16:rowId xmlns:a16="http://schemas.microsoft.com/office/drawing/2014/main" val="808793667"/>
                  </a:ext>
                </a:extLst>
              </a:tr>
              <a:tr h="265249">
                <a:tc>
                  <a:txBody>
                    <a:bodyPr/>
                    <a:lstStyle/>
                    <a:p>
                      <a:pPr marL="102235" algn="l"/>
                      <a:r>
                        <a:rPr lang="en-IN" sz="1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M.Tech</a:t>
                      </a:r>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(Biomedical Engineering)</a:t>
                      </a: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276828218"/>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Seats Available</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1307172431"/>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Applications Received</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26677</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1702</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20986</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20165</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4261715874"/>
                  </a:ext>
                </a:extLst>
              </a:tr>
              <a:tr h="265249">
                <a:tc>
                  <a:txBody>
                    <a:bodyPr/>
                    <a:lstStyle/>
                    <a:p>
                      <a:pPr marL="102235" algn="l"/>
                      <a:r>
                        <a:rPr lang="en-IN"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Demand Ratio</a:t>
                      </a:r>
                    </a:p>
                  </a:txBody>
                  <a:tcPr marL="0" marR="0" marT="0" marB="0">
                    <a:solidFill>
                      <a:schemeClr val="accent1">
                        <a:lumMod val="20000"/>
                        <a:lumOff val="80000"/>
                      </a:schemeClr>
                    </a:solidFill>
                  </a:tcPr>
                </a:tc>
                <a:tc>
                  <a:txBody>
                    <a:bodyPr/>
                    <a:lstStyle/>
                    <a:p>
                      <a:pPr algn="ctr">
                        <a:spcBef>
                          <a:spcPts val="5"/>
                        </a:spcBef>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1482</a:t>
                      </a: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1165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1120</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1586454665"/>
                  </a:ext>
                </a:extLst>
              </a:tr>
            </a:tbl>
          </a:graphicData>
        </a:graphic>
      </p:graphicFrame>
      <p:pic>
        <p:nvPicPr>
          <p:cNvPr id="2" name="Picture 2">
            <a:extLst>
              <a:ext uri="{FF2B5EF4-FFF2-40B4-BE49-F238E27FC236}">
                <a16:creationId xmlns:a16="http://schemas.microsoft.com/office/drawing/2014/main" id="{83184A50-7A3E-9761-7D37-B920A2D428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371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46</a:t>
            </a:fld>
            <a:endParaRPr lang="en-IN"/>
          </a:p>
        </p:txBody>
      </p:sp>
      <p:sp>
        <p:nvSpPr>
          <p:cNvPr id="3" name="TextBox 2">
            <a:extLst>
              <a:ext uri="{FF2B5EF4-FFF2-40B4-BE49-F238E27FC236}">
                <a16:creationId xmlns:a16="http://schemas.microsoft.com/office/drawing/2014/main" id="{24ED20E7-E80D-CDA3-C2ED-7D097A0C5D9E}"/>
              </a:ext>
            </a:extLst>
          </p:cNvPr>
          <p:cNvSpPr txBox="1"/>
          <p:nvPr/>
        </p:nvSpPr>
        <p:spPr>
          <a:xfrm>
            <a:off x="439868" y="76477"/>
            <a:ext cx="5124493"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Student’s Diversity</a:t>
            </a:r>
          </a:p>
        </p:txBody>
      </p:sp>
      <p:graphicFrame>
        <p:nvGraphicFramePr>
          <p:cNvPr id="8" name="Table 7">
            <a:extLst>
              <a:ext uri="{FF2B5EF4-FFF2-40B4-BE49-F238E27FC236}">
                <a16:creationId xmlns:a16="http://schemas.microsoft.com/office/drawing/2014/main" id="{3FFFB4F8-DE62-5CD4-C1E3-C3E246E245FA}"/>
              </a:ext>
            </a:extLst>
          </p:cNvPr>
          <p:cNvGraphicFramePr>
            <a:graphicFrameLocks noGrp="1"/>
          </p:cNvGraphicFramePr>
          <p:nvPr>
            <p:extLst>
              <p:ext uri="{D42A27DB-BD31-4B8C-83A1-F6EECF244321}">
                <p14:modId xmlns:p14="http://schemas.microsoft.com/office/powerpoint/2010/main" val="361564699"/>
              </p:ext>
            </p:extLst>
          </p:nvPr>
        </p:nvGraphicFramePr>
        <p:xfrm>
          <a:off x="302189" y="554969"/>
          <a:ext cx="11357812" cy="6211808"/>
        </p:xfrm>
        <a:graphic>
          <a:graphicData uri="http://schemas.openxmlformats.org/drawingml/2006/table">
            <a:tbl>
              <a:tblPr firstRow="1" firstCol="1" lastRow="1" lastCol="1" bandRow="1" bandCol="1">
                <a:tableStyleId>{5C22544A-7EE6-4342-B048-85BDC9FD1C3A}</a:tableStyleId>
              </a:tblPr>
              <a:tblGrid>
                <a:gridCol w="2462439">
                  <a:extLst>
                    <a:ext uri="{9D8B030D-6E8A-4147-A177-3AD203B41FA5}">
                      <a16:colId xmlns:a16="http://schemas.microsoft.com/office/drawing/2014/main" val="232560089"/>
                    </a:ext>
                  </a:extLst>
                </a:gridCol>
                <a:gridCol w="1711718">
                  <a:extLst>
                    <a:ext uri="{9D8B030D-6E8A-4147-A177-3AD203B41FA5}">
                      <a16:colId xmlns:a16="http://schemas.microsoft.com/office/drawing/2014/main" val="2585904287"/>
                    </a:ext>
                  </a:extLst>
                </a:gridCol>
                <a:gridCol w="1655545">
                  <a:extLst>
                    <a:ext uri="{9D8B030D-6E8A-4147-A177-3AD203B41FA5}">
                      <a16:colId xmlns:a16="http://schemas.microsoft.com/office/drawing/2014/main" val="2062998118"/>
                    </a:ext>
                  </a:extLst>
                </a:gridCol>
                <a:gridCol w="2040556">
                  <a:extLst>
                    <a:ext uri="{9D8B030D-6E8A-4147-A177-3AD203B41FA5}">
                      <a16:colId xmlns:a16="http://schemas.microsoft.com/office/drawing/2014/main" val="3385836013"/>
                    </a:ext>
                  </a:extLst>
                </a:gridCol>
                <a:gridCol w="1742172">
                  <a:extLst>
                    <a:ext uri="{9D8B030D-6E8A-4147-A177-3AD203B41FA5}">
                      <a16:colId xmlns:a16="http://schemas.microsoft.com/office/drawing/2014/main" val="1832050851"/>
                    </a:ext>
                  </a:extLst>
                </a:gridCol>
                <a:gridCol w="1745382">
                  <a:extLst>
                    <a:ext uri="{9D8B030D-6E8A-4147-A177-3AD203B41FA5}">
                      <a16:colId xmlns:a16="http://schemas.microsoft.com/office/drawing/2014/main" val="2128361098"/>
                    </a:ext>
                  </a:extLst>
                </a:gridCol>
              </a:tblGrid>
              <a:tr h="279131">
                <a:tc>
                  <a:txBody>
                    <a:bodyPr/>
                    <a:lstStyle/>
                    <a:p>
                      <a:pPr marL="91440" algn="l">
                        <a:spcBef>
                          <a:spcPts val="370"/>
                        </a:spcBef>
                        <a:spcAft>
                          <a:spcPts val="0"/>
                        </a:spcAft>
                      </a:pPr>
                      <a:r>
                        <a:rPr lang="en-US" sz="1050" dirty="0" err="1">
                          <a:solidFill>
                            <a:schemeClr val="tx1"/>
                          </a:solidFill>
                          <a:effectLst/>
                          <a:latin typeface="Times New Roman" panose="02020603050405020304" pitchFamily="18" charset="0"/>
                          <a:cs typeface="Times New Roman" panose="02020603050405020304" pitchFamily="18" charset="0"/>
                        </a:rPr>
                        <a:t>Programme</a:t>
                      </a:r>
                      <a:r>
                        <a:rPr lang="en-US" sz="1050" spc="-30" dirty="0">
                          <a:solidFill>
                            <a:schemeClr val="tx1"/>
                          </a:solidFill>
                          <a:effectLst/>
                          <a:latin typeface="Times New Roman" panose="02020603050405020304" pitchFamily="18" charset="0"/>
                          <a:cs typeface="Times New Roman" panose="02020603050405020304" pitchFamily="18" charset="0"/>
                        </a:rPr>
                        <a:t> </a:t>
                      </a:r>
                      <a:r>
                        <a:rPr lang="en-US" sz="1050" dirty="0">
                          <a:solidFill>
                            <a:schemeClr val="tx1"/>
                          </a:solidFill>
                          <a:effectLst/>
                          <a:latin typeface="Times New Roman" panose="02020603050405020304" pitchFamily="18" charset="0"/>
                          <a:cs typeface="Times New Roman" panose="02020603050405020304" pitchFamily="18" charset="0"/>
                        </a:rPr>
                        <a:t>name / Academic Year</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dirty="0">
                          <a:solidFill>
                            <a:schemeClr val="tx1"/>
                          </a:solidFill>
                          <a:effectLst/>
                          <a:latin typeface="Times New Roman" panose="02020603050405020304" pitchFamily="18" charset="0"/>
                          <a:cs typeface="Times New Roman" panose="02020603050405020304" pitchFamily="18" charset="0"/>
                        </a:rPr>
                        <a:t>2017-18</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dirty="0">
                          <a:solidFill>
                            <a:schemeClr val="tx1"/>
                          </a:solidFill>
                          <a:effectLst/>
                          <a:latin typeface="Times New Roman" panose="02020603050405020304" pitchFamily="18" charset="0"/>
                          <a:cs typeface="Times New Roman" panose="02020603050405020304" pitchFamily="18" charset="0"/>
                        </a:rPr>
                        <a:t>2018-19</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dirty="0">
                          <a:solidFill>
                            <a:schemeClr val="tx1"/>
                          </a:solidFill>
                          <a:effectLst/>
                          <a:latin typeface="Times New Roman" panose="02020603050405020304" pitchFamily="18" charset="0"/>
                          <a:cs typeface="Times New Roman" panose="02020603050405020304" pitchFamily="18" charset="0"/>
                        </a:rPr>
                        <a:t>2019-20</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dirty="0">
                          <a:solidFill>
                            <a:schemeClr val="tx1"/>
                          </a:solidFill>
                          <a:effectLst/>
                          <a:latin typeface="Times New Roman" panose="02020603050405020304" pitchFamily="18" charset="0"/>
                          <a:cs typeface="Times New Roman" panose="02020603050405020304" pitchFamily="18" charset="0"/>
                        </a:rPr>
                        <a:t>2020-21</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dirty="0">
                          <a:solidFill>
                            <a:schemeClr val="tx1"/>
                          </a:solidFill>
                          <a:effectLst/>
                          <a:latin typeface="Times New Roman" panose="02020603050405020304" pitchFamily="18" charset="0"/>
                          <a:cs typeface="Times New Roman" panose="02020603050405020304" pitchFamily="18" charset="0"/>
                        </a:rPr>
                        <a:t>2021-22</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967315656"/>
                  </a:ext>
                </a:extLst>
              </a:tr>
              <a:tr h="190532">
                <a:tc>
                  <a:txBody>
                    <a:bodyPr/>
                    <a:lstStyle/>
                    <a:p>
                      <a:pPr algn="l">
                        <a:spcBef>
                          <a:spcPts val="15"/>
                        </a:spcBef>
                      </a:pPr>
                      <a:r>
                        <a:rPr lang="en-US" sz="1050" dirty="0">
                          <a:solidFill>
                            <a:schemeClr val="tx1"/>
                          </a:solidFill>
                          <a:effectLst/>
                          <a:latin typeface="Times New Roman" panose="02020603050405020304" pitchFamily="18" charset="0"/>
                          <a:cs typeface="Times New Roman" panose="02020603050405020304" pitchFamily="18" charset="0"/>
                        </a:rPr>
                        <a:t> B.Tech ECE</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4294740439"/>
                  </a:ext>
                </a:extLst>
              </a:tr>
              <a:tr h="217027">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Male</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34</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35</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35</a:t>
                      </a:r>
                    </a:p>
                  </a:txBody>
                  <a:tcPr marL="0" marR="0" marT="0" marB="0">
                    <a:solidFill>
                      <a:schemeClr val="accent1">
                        <a:lumMod val="20000"/>
                        <a:lumOff val="80000"/>
                      </a:schemeClr>
                    </a:solidFill>
                  </a:tcPr>
                </a:tc>
                <a:extLst>
                  <a:ext uri="{0D108BD9-81ED-4DB2-BD59-A6C34878D82A}">
                    <a16:rowId xmlns:a16="http://schemas.microsoft.com/office/drawing/2014/main" val="3437192872"/>
                  </a:ext>
                </a:extLst>
              </a:tr>
              <a:tr h="198554">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a:t>
                      </a:r>
                    </a:p>
                  </a:txBody>
                  <a:tcPr marL="0" marR="0" marT="0" marB="0">
                    <a:solidFill>
                      <a:schemeClr val="accent1">
                        <a:lumMod val="20000"/>
                        <a:lumOff val="80000"/>
                      </a:schemeClr>
                    </a:solidFill>
                  </a:tcPr>
                </a:tc>
                <a:extLst>
                  <a:ext uri="{0D108BD9-81ED-4DB2-BD59-A6C34878D82A}">
                    <a16:rowId xmlns:a16="http://schemas.microsoft.com/office/drawing/2014/main" val="35651851"/>
                  </a:ext>
                </a:extLst>
              </a:tr>
              <a:tr h="198554">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Foreign </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03</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03</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extLst>
                  <a:ext uri="{0D108BD9-81ED-4DB2-BD59-A6C34878D82A}">
                    <a16:rowId xmlns:a16="http://schemas.microsoft.com/office/drawing/2014/main" val="3854925357"/>
                  </a:ext>
                </a:extLst>
              </a:tr>
              <a:tr h="196082">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Total</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39</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34</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60</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60</a:t>
                      </a:r>
                    </a:p>
                  </a:txBody>
                  <a:tcPr marL="0" marR="0" marT="0" marB="0">
                    <a:solidFill>
                      <a:schemeClr val="accent1">
                        <a:lumMod val="20000"/>
                        <a:lumOff val="80000"/>
                      </a:schemeClr>
                    </a:solidFill>
                  </a:tcPr>
                </a:tc>
                <a:tc>
                  <a:txBody>
                    <a:bodyPr/>
                    <a:lstStyle/>
                    <a:p>
                      <a:pPr algn="ctr">
                        <a:spcBef>
                          <a:spcPts val="1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60</a:t>
                      </a:r>
                    </a:p>
                  </a:txBody>
                  <a:tcPr marL="0" marR="0" marT="0" marB="0">
                    <a:solidFill>
                      <a:schemeClr val="accent1">
                        <a:lumMod val="20000"/>
                        <a:lumOff val="80000"/>
                      </a:schemeClr>
                    </a:solidFill>
                  </a:tcPr>
                </a:tc>
                <a:extLst>
                  <a:ext uri="{0D108BD9-81ED-4DB2-BD59-A6C34878D82A}">
                    <a16:rowId xmlns:a16="http://schemas.microsoft.com/office/drawing/2014/main" val="308198445"/>
                  </a:ext>
                </a:extLst>
              </a:tr>
              <a:tr h="216602">
                <a:tc>
                  <a:txBody>
                    <a:bodyPr/>
                    <a:lstStyle/>
                    <a:p>
                      <a:pPr marL="102235" algn="l"/>
                      <a:r>
                        <a:rPr lang="en-US" sz="1050" dirty="0">
                          <a:solidFill>
                            <a:schemeClr val="tx1"/>
                          </a:solidFill>
                          <a:effectLst/>
                          <a:latin typeface="Times New Roman" panose="02020603050405020304" pitchFamily="18" charset="0"/>
                          <a:cs typeface="Times New Roman" panose="02020603050405020304" pitchFamily="18" charset="0"/>
                        </a:rPr>
                        <a:t>B.Tech + </a:t>
                      </a:r>
                      <a:r>
                        <a:rPr lang="en-US" sz="1050" dirty="0" err="1">
                          <a:solidFill>
                            <a:schemeClr val="tx1"/>
                          </a:solidFill>
                          <a:effectLst/>
                          <a:latin typeface="Times New Roman" panose="02020603050405020304" pitchFamily="18" charset="0"/>
                          <a:cs typeface="Times New Roman" panose="02020603050405020304" pitchFamily="18" charset="0"/>
                        </a:rPr>
                        <a:t>M.Tech</a:t>
                      </a:r>
                      <a:r>
                        <a:rPr lang="en-US" sz="1050" dirty="0">
                          <a:solidFill>
                            <a:schemeClr val="tx1"/>
                          </a:solidFill>
                          <a:effectLst/>
                          <a:latin typeface="Times New Roman" panose="02020603050405020304" pitchFamily="18" charset="0"/>
                          <a:cs typeface="Times New Roman" panose="02020603050405020304" pitchFamily="18" charset="0"/>
                        </a:rPr>
                        <a:t> ECE</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1975591315"/>
                  </a:ext>
                </a:extLst>
              </a:tr>
              <a:tr h="268586">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0" marR="0" marT="0" marB="0">
                    <a:solidFill>
                      <a:schemeClr val="accent1">
                        <a:lumMod val="20000"/>
                        <a:lumOff val="80000"/>
                      </a:schemeClr>
                    </a:solidFill>
                  </a:tcPr>
                </a:tc>
                <a:extLst>
                  <a:ext uri="{0D108BD9-81ED-4DB2-BD59-A6C34878D82A}">
                    <a16:rowId xmlns:a16="http://schemas.microsoft.com/office/drawing/2014/main" val="1374327527"/>
                  </a:ext>
                </a:extLst>
              </a:tr>
              <a:tr h="285915">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09</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0" marR="0" marT="0" marB="0">
                    <a:solidFill>
                      <a:schemeClr val="accent1">
                        <a:lumMod val="20000"/>
                        <a:lumOff val="80000"/>
                      </a:schemeClr>
                    </a:solidFill>
                  </a:tcPr>
                </a:tc>
                <a:extLst>
                  <a:ext uri="{0D108BD9-81ED-4DB2-BD59-A6C34878D82A}">
                    <a16:rowId xmlns:a16="http://schemas.microsoft.com/office/drawing/2014/main" val="1649874466"/>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Total</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a:t>
                      </a:r>
                    </a:p>
                  </a:txBody>
                  <a:tcPr marL="0" marR="0" marT="0" marB="0">
                    <a:solidFill>
                      <a:schemeClr val="accent1">
                        <a:lumMod val="20000"/>
                        <a:lumOff val="80000"/>
                      </a:schemeClr>
                    </a:solidFill>
                  </a:tcPr>
                </a:tc>
                <a:extLst>
                  <a:ext uri="{0D108BD9-81ED-4DB2-BD59-A6C34878D82A}">
                    <a16:rowId xmlns:a16="http://schemas.microsoft.com/office/drawing/2014/main" val="231470521"/>
                  </a:ext>
                </a:extLst>
              </a:tr>
              <a:tr h="245487">
                <a:tc>
                  <a:txBody>
                    <a:bodyPr/>
                    <a:lstStyle/>
                    <a:p>
                      <a:pPr marL="102235" marR="0" lvl="0" indent="0" algn="l" defTabSz="914400" rtl="0" eaLnBrk="1" fontAlgn="auto" latinLnBrk="0" hangingPunct="1">
                        <a:lnSpc>
                          <a:spcPct val="100000"/>
                        </a:lnSpc>
                        <a:spcBef>
                          <a:spcPts val="0"/>
                        </a:spcBef>
                        <a:spcAft>
                          <a:spcPts val="0"/>
                        </a:spcAft>
                        <a:buClrTx/>
                        <a:buSzTx/>
                        <a:buFontTx/>
                        <a:buNone/>
                        <a:tabLst/>
                        <a:defRPr/>
                      </a:pPr>
                      <a:r>
                        <a:rPr lang="en-US" sz="1050" dirty="0" err="1">
                          <a:solidFill>
                            <a:schemeClr val="tx1"/>
                          </a:solidFill>
                          <a:effectLst/>
                          <a:latin typeface="Times New Roman" panose="02020603050405020304" pitchFamily="18" charset="0"/>
                          <a:cs typeface="Times New Roman" panose="02020603050405020304" pitchFamily="18" charset="0"/>
                        </a:rPr>
                        <a:t>M.Tech</a:t>
                      </a:r>
                      <a:r>
                        <a:rPr lang="en-US" sz="1050" dirty="0">
                          <a:solidFill>
                            <a:schemeClr val="tx1"/>
                          </a:solidFill>
                          <a:effectLst/>
                          <a:latin typeface="Times New Roman" panose="02020603050405020304" pitchFamily="18" charset="0"/>
                          <a:cs typeface="Times New Roman" panose="02020603050405020304" pitchFamily="18" charset="0"/>
                        </a:rPr>
                        <a:t>.</a:t>
                      </a:r>
                      <a:r>
                        <a:rPr lang="en-US" sz="1050" spc="-55" dirty="0">
                          <a:solidFill>
                            <a:schemeClr val="tx1"/>
                          </a:solidFill>
                          <a:effectLst/>
                          <a:latin typeface="Times New Roman" panose="02020603050405020304" pitchFamily="18" charset="0"/>
                          <a:cs typeface="Times New Roman" panose="02020603050405020304" pitchFamily="18" charset="0"/>
                        </a:rPr>
                        <a:t> </a:t>
                      </a:r>
                      <a:r>
                        <a:rPr lang="en-US" sz="1050" dirty="0">
                          <a:solidFill>
                            <a:schemeClr val="tx1"/>
                          </a:solidFill>
                          <a:effectLst/>
                          <a:latin typeface="Times New Roman" panose="02020603050405020304" pitchFamily="18" charset="0"/>
                          <a:cs typeface="Times New Roman" panose="02020603050405020304" pitchFamily="18" charset="0"/>
                        </a:rPr>
                        <a:t>(</a:t>
                      </a:r>
                      <a:r>
                        <a:rPr lang="en-IN" sz="1050" dirty="0">
                          <a:solidFill>
                            <a:schemeClr val="tx1"/>
                          </a:solidFill>
                          <a:effectLst/>
                          <a:latin typeface="Times New Roman" panose="02020603050405020304" pitchFamily="18" charset="0"/>
                          <a:cs typeface="Times New Roman" panose="02020603050405020304" pitchFamily="18" charset="0"/>
                        </a:rPr>
                        <a:t>Electronics Instrumentation</a:t>
                      </a:r>
                      <a:r>
                        <a:rPr lang="en-US" sz="1050" dirty="0">
                          <a:solidFill>
                            <a:schemeClr val="tx1"/>
                          </a:solidFill>
                          <a:effectLst/>
                          <a:latin typeface="Times New Roman" panose="02020603050405020304" pitchFamily="18" charset="0"/>
                          <a:cs typeface="Times New Roman" panose="02020603050405020304" pitchFamily="18" charset="0"/>
                        </a:rPr>
                        <a:t>)</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248820953"/>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extLst>
                  <a:ext uri="{0D108BD9-81ED-4DB2-BD59-A6C34878D82A}">
                    <a16:rowId xmlns:a16="http://schemas.microsoft.com/office/drawing/2014/main" val="1071577824"/>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09</a:t>
                      </a:r>
                    </a:p>
                  </a:txBody>
                  <a:tcPr marL="0" marR="0" marT="0" marB="0">
                    <a:solidFill>
                      <a:schemeClr val="accent1">
                        <a:lumMod val="20000"/>
                        <a:lumOff val="80000"/>
                      </a:schemeClr>
                    </a:solidFill>
                  </a:tcPr>
                </a:tc>
                <a:extLst>
                  <a:ext uri="{0D108BD9-81ED-4DB2-BD59-A6C34878D82A}">
                    <a16:rowId xmlns:a16="http://schemas.microsoft.com/office/drawing/2014/main" val="668466482"/>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Total</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0" marR="0" marT="0" marB="0">
                    <a:solidFill>
                      <a:schemeClr val="accent1">
                        <a:lumMod val="20000"/>
                        <a:lumOff val="80000"/>
                      </a:schemeClr>
                    </a:solidFill>
                  </a:tcPr>
                </a:tc>
                <a:extLst>
                  <a:ext uri="{0D108BD9-81ED-4DB2-BD59-A6C34878D82A}">
                    <a16:rowId xmlns:a16="http://schemas.microsoft.com/office/drawing/2014/main" val="2480374694"/>
                  </a:ext>
                </a:extLst>
              </a:tr>
              <a:tr h="250800">
                <a:tc>
                  <a:txBody>
                    <a:bodyPr/>
                    <a:lstStyle/>
                    <a:p>
                      <a:pPr marL="102235" marR="0" lvl="0" indent="0" algn="l" defTabSz="914400" rtl="0" eaLnBrk="1" fontAlgn="auto" latinLnBrk="0" hangingPunct="1">
                        <a:lnSpc>
                          <a:spcPct val="100000"/>
                        </a:lnSpc>
                        <a:spcBef>
                          <a:spcPts val="0"/>
                        </a:spcBef>
                        <a:spcAft>
                          <a:spcPts val="0"/>
                        </a:spcAft>
                        <a:buClrTx/>
                        <a:buSzTx/>
                        <a:buFontTx/>
                        <a:buNone/>
                        <a:tabLst/>
                        <a:defRPr/>
                      </a:pPr>
                      <a:r>
                        <a:rPr lang="en-US" sz="1050" dirty="0" err="1">
                          <a:solidFill>
                            <a:schemeClr val="tx1"/>
                          </a:solidFill>
                          <a:effectLst/>
                          <a:latin typeface="Times New Roman" panose="02020603050405020304" pitchFamily="18" charset="0"/>
                          <a:cs typeface="Times New Roman" panose="02020603050405020304" pitchFamily="18" charset="0"/>
                        </a:rPr>
                        <a:t>M.Tech</a:t>
                      </a:r>
                      <a:r>
                        <a:rPr lang="en-US" sz="1050" dirty="0">
                          <a:solidFill>
                            <a:schemeClr val="tx1"/>
                          </a:solidFill>
                          <a:effectLst/>
                          <a:latin typeface="Times New Roman" panose="02020603050405020304" pitchFamily="18" charset="0"/>
                          <a:cs typeface="Times New Roman" panose="02020603050405020304" pitchFamily="18" charset="0"/>
                        </a:rPr>
                        <a:t>.</a:t>
                      </a:r>
                      <a:r>
                        <a:rPr lang="en-US" sz="1050" spc="-70" dirty="0">
                          <a:solidFill>
                            <a:schemeClr val="tx1"/>
                          </a:solidFill>
                          <a:effectLst/>
                          <a:latin typeface="Times New Roman" panose="02020603050405020304" pitchFamily="18" charset="0"/>
                          <a:cs typeface="Times New Roman" panose="02020603050405020304" pitchFamily="18" charset="0"/>
                        </a:rPr>
                        <a:t> </a:t>
                      </a:r>
                      <a:r>
                        <a:rPr lang="en-US" sz="1050" dirty="0">
                          <a:solidFill>
                            <a:schemeClr val="tx1"/>
                          </a:solidFill>
                          <a:effectLst/>
                          <a:latin typeface="Times New Roman" panose="02020603050405020304" pitchFamily="18" charset="0"/>
                          <a:cs typeface="Times New Roman" panose="02020603050405020304" pitchFamily="18" charset="0"/>
                        </a:rPr>
                        <a:t>(</a:t>
                      </a:r>
                      <a:r>
                        <a:rPr lang="en-US" sz="1050" spc="-50" dirty="0">
                          <a:solidFill>
                            <a:schemeClr val="tx1"/>
                          </a:solidFill>
                          <a:effectLst/>
                          <a:latin typeface="Times New Roman" panose="02020603050405020304" pitchFamily="18" charset="0"/>
                          <a:cs typeface="Times New Roman" panose="02020603050405020304" pitchFamily="18" charset="0"/>
                        </a:rPr>
                        <a:t> Radar &amp; Microwave</a:t>
                      </a:r>
                      <a:r>
                        <a:rPr lang="en-US" sz="1050" dirty="0">
                          <a:solidFill>
                            <a:schemeClr val="tx1"/>
                          </a:solidFill>
                          <a:effectLst/>
                          <a:latin typeface="Times New Roman" panose="02020603050405020304" pitchFamily="18" charset="0"/>
                          <a:cs typeface="Times New Roman" panose="02020603050405020304" pitchFamily="18" charset="0"/>
                        </a:rPr>
                        <a:t>)</a:t>
                      </a:r>
                      <a:endPar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3283591979"/>
                  </a:ext>
                </a:extLst>
              </a:tr>
              <a:tr h="190532">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0" marR="0" marT="0" marB="0">
                    <a:solidFill>
                      <a:schemeClr val="accent1">
                        <a:lumMod val="20000"/>
                        <a:lumOff val="80000"/>
                      </a:schemeClr>
                    </a:solidFill>
                  </a:tcPr>
                </a:tc>
                <a:extLst>
                  <a:ext uri="{0D108BD9-81ED-4DB2-BD59-A6C34878D82A}">
                    <a16:rowId xmlns:a16="http://schemas.microsoft.com/office/drawing/2014/main" val="2669417271"/>
                  </a:ext>
                </a:extLst>
              </a:tr>
              <a:tr h="225175">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extLst>
                  <a:ext uri="{0D108BD9-81ED-4DB2-BD59-A6C34878D82A}">
                    <a16:rowId xmlns:a16="http://schemas.microsoft.com/office/drawing/2014/main" val="2573011780"/>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Total</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solidFill>
                      <a:schemeClr val="accent1">
                        <a:lumMod val="20000"/>
                        <a:lumOff val="80000"/>
                      </a:schemeClr>
                    </a:solidFill>
                  </a:tcPr>
                </a:tc>
                <a:extLst>
                  <a:ext uri="{0D108BD9-81ED-4DB2-BD59-A6C34878D82A}">
                    <a16:rowId xmlns:a16="http://schemas.microsoft.com/office/drawing/2014/main" val="3809914202"/>
                  </a:ext>
                </a:extLst>
              </a:tr>
              <a:tr h="233735">
                <a:tc>
                  <a:txBody>
                    <a:bodyPr/>
                    <a:lstStyle/>
                    <a:p>
                      <a:pPr marL="102235" algn="l"/>
                      <a:r>
                        <a:rPr lang="en-IN" sz="105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M.Tech</a:t>
                      </a:r>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(VLSI)</a:t>
                      </a: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1492544094"/>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extLst>
                  <a:ext uri="{0D108BD9-81ED-4DB2-BD59-A6C34878D82A}">
                    <a16:rowId xmlns:a16="http://schemas.microsoft.com/office/drawing/2014/main" val="3757295869"/>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extLst>
                  <a:ext uri="{0D108BD9-81ED-4DB2-BD59-A6C34878D82A}">
                    <a16:rowId xmlns:a16="http://schemas.microsoft.com/office/drawing/2014/main" val="452485342"/>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Total</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09</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0" marR="0" marT="0" marB="0">
                    <a:solidFill>
                      <a:schemeClr val="accent1">
                        <a:lumMod val="20000"/>
                        <a:lumOff val="80000"/>
                      </a:schemeClr>
                    </a:solidFill>
                  </a:tcPr>
                </a:tc>
                <a:extLst>
                  <a:ext uri="{0D108BD9-81ED-4DB2-BD59-A6C34878D82A}">
                    <a16:rowId xmlns:a16="http://schemas.microsoft.com/office/drawing/2014/main" val="808793667"/>
                  </a:ext>
                </a:extLst>
              </a:tr>
              <a:tr h="251258">
                <a:tc>
                  <a:txBody>
                    <a:bodyPr/>
                    <a:lstStyle/>
                    <a:p>
                      <a:pPr marL="102235" algn="l"/>
                      <a:r>
                        <a:rPr lang="en-IN" sz="105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M.Tech</a:t>
                      </a:r>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(Biomedical Engineering)</a:t>
                      </a: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276828218"/>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1307172431"/>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03</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4261715874"/>
                  </a:ext>
                </a:extLst>
              </a:tr>
              <a:tr h="251258">
                <a:tc>
                  <a:txBody>
                    <a:bodyPr/>
                    <a:lstStyle/>
                    <a:p>
                      <a:pPr marL="102235" algn="l"/>
                      <a:r>
                        <a:rPr lang="en-IN" sz="10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Total</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0" marR="0" marT="0" marB="0">
                    <a:solidFill>
                      <a:schemeClr val="accent1">
                        <a:lumMod val="20000"/>
                        <a:lumOff val="80000"/>
                      </a:schemeClr>
                    </a:solidFill>
                  </a:tcPr>
                </a:tc>
                <a:tc>
                  <a:txBody>
                    <a:bodyPr/>
                    <a:lstStyle/>
                    <a:p>
                      <a:pPr algn="ctr">
                        <a:spcBef>
                          <a:spcPts val="5"/>
                        </a:spcBef>
                      </a:pPr>
                      <a:r>
                        <a:rPr lang="en-IN"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1586454665"/>
                  </a:ext>
                </a:extLst>
              </a:tr>
            </a:tbl>
          </a:graphicData>
        </a:graphic>
      </p:graphicFrame>
      <p:pic>
        <p:nvPicPr>
          <p:cNvPr id="2" name="Picture 2">
            <a:extLst>
              <a:ext uri="{FF2B5EF4-FFF2-40B4-BE49-F238E27FC236}">
                <a16:creationId xmlns:a16="http://schemas.microsoft.com/office/drawing/2014/main" id="{F68FD53F-70FF-6B91-232D-55D88BDC0D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376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47</a:t>
            </a:fld>
            <a:endParaRPr lang="en-IN"/>
          </a:p>
        </p:txBody>
      </p:sp>
      <p:sp>
        <p:nvSpPr>
          <p:cNvPr id="3" name="TextBox 2">
            <a:extLst>
              <a:ext uri="{FF2B5EF4-FFF2-40B4-BE49-F238E27FC236}">
                <a16:creationId xmlns:a16="http://schemas.microsoft.com/office/drawing/2014/main" id="{24ED20E7-E80D-CDA3-C2ED-7D097A0C5D9E}"/>
              </a:ext>
            </a:extLst>
          </p:cNvPr>
          <p:cNvSpPr txBox="1"/>
          <p:nvPr/>
        </p:nvSpPr>
        <p:spPr>
          <a:xfrm>
            <a:off x="311216" y="117275"/>
            <a:ext cx="7144839"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Seats Filled against Reservation Categories</a:t>
            </a:r>
          </a:p>
        </p:txBody>
      </p:sp>
      <p:graphicFrame>
        <p:nvGraphicFramePr>
          <p:cNvPr id="8" name="Table 7">
            <a:extLst>
              <a:ext uri="{FF2B5EF4-FFF2-40B4-BE49-F238E27FC236}">
                <a16:creationId xmlns:a16="http://schemas.microsoft.com/office/drawing/2014/main" id="{3FFFB4F8-DE62-5CD4-C1E3-C3E246E245FA}"/>
              </a:ext>
            </a:extLst>
          </p:cNvPr>
          <p:cNvGraphicFramePr>
            <a:graphicFrameLocks noGrp="1"/>
          </p:cNvGraphicFramePr>
          <p:nvPr>
            <p:extLst>
              <p:ext uri="{D42A27DB-BD31-4B8C-83A1-F6EECF244321}">
                <p14:modId xmlns:p14="http://schemas.microsoft.com/office/powerpoint/2010/main" val="2770098693"/>
              </p:ext>
            </p:extLst>
          </p:nvPr>
        </p:nvGraphicFramePr>
        <p:xfrm>
          <a:off x="311216" y="651665"/>
          <a:ext cx="11357812" cy="6003325"/>
        </p:xfrm>
        <a:graphic>
          <a:graphicData uri="http://schemas.openxmlformats.org/drawingml/2006/table">
            <a:tbl>
              <a:tblPr firstRow="1" firstCol="1" lastRow="1" lastCol="1" bandRow="1" bandCol="1">
                <a:tableStyleId>{5C22544A-7EE6-4342-B048-85BDC9FD1C3A}</a:tableStyleId>
              </a:tblPr>
              <a:tblGrid>
                <a:gridCol w="2462439">
                  <a:extLst>
                    <a:ext uri="{9D8B030D-6E8A-4147-A177-3AD203B41FA5}">
                      <a16:colId xmlns:a16="http://schemas.microsoft.com/office/drawing/2014/main" val="232560089"/>
                    </a:ext>
                  </a:extLst>
                </a:gridCol>
                <a:gridCol w="1711718">
                  <a:extLst>
                    <a:ext uri="{9D8B030D-6E8A-4147-A177-3AD203B41FA5}">
                      <a16:colId xmlns:a16="http://schemas.microsoft.com/office/drawing/2014/main" val="2585904287"/>
                    </a:ext>
                  </a:extLst>
                </a:gridCol>
                <a:gridCol w="1655545">
                  <a:extLst>
                    <a:ext uri="{9D8B030D-6E8A-4147-A177-3AD203B41FA5}">
                      <a16:colId xmlns:a16="http://schemas.microsoft.com/office/drawing/2014/main" val="2062998118"/>
                    </a:ext>
                  </a:extLst>
                </a:gridCol>
                <a:gridCol w="2040556">
                  <a:extLst>
                    <a:ext uri="{9D8B030D-6E8A-4147-A177-3AD203B41FA5}">
                      <a16:colId xmlns:a16="http://schemas.microsoft.com/office/drawing/2014/main" val="3385836013"/>
                    </a:ext>
                  </a:extLst>
                </a:gridCol>
                <a:gridCol w="1742172">
                  <a:extLst>
                    <a:ext uri="{9D8B030D-6E8A-4147-A177-3AD203B41FA5}">
                      <a16:colId xmlns:a16="http://schemas.microsoft.com/office/drawing/2014/main" val="1832050851"/>
                    </a:ext>
                  </a:extLst>
                </a:gridCol>
                <a:gridCol w="1745382">
                  <a:extLst>
                    <a:ext uri="{9D8B030D-6E8A-4147-A177-3AD203B41FA5}">
                      <a16:colId xmlns:a16="http://schemas.microsoft.com/office/drawing/2014/main" val="2128361098"/>
                    </a:ext>
                  </a:extLst>
                </a:gridCol>
              </a:tblGrid>
              <a:tr h="335340">
                <a:tc>
                  <a:txBody>
                    <a:bodyPr/>
                    <a:lstStyle/>
                    <a:p>
                      <a:pPr marL="91440" algn="l">
                        <a:spcBef>
                          <a:spcPts val="370"/>
                        </a:spcBef>
                        <a:spcAft>
                          <a:spcPts val="0"/>
                        </a:spcAft>
                      </a:pPr>
                      <a:r>
                        <a:rPr lang="en-US" sz="1050" b="1" dirty="0" err="1">
                          <a:solidFill>
                            <a:schemeClr val="tx1"/>
                          </a:solidFill>
                          <a:effectLst/>
                          <a:latin typeface="Times New Roman" panose="02020603050405020304" pitchFamily="18" charset="0"/>
                          <a:cs typeface="Times New Roman" panose="02020603050405020304" pitchFamily="18" charset="0"/>
                        </a:rPr>
                        <a:t>Programme</a:t>
                      </a:r>
                      <a:r>
                        <a:rPr lang="en-US" sz="1050" b="1" spc="-30" dirty="0">
                          <a:solidFill>
                            <a:schemeClr val="tx1"/>
                          </a:solidFill>
                          <a:effectLst/>
                          <a:latin typeface="Times New Roman" panose="02020603050405020304" pitchFamily="18" charset="0"/>
                          <a:cs typeface="Times New Roman" panose="02020603050405020304" pitchFamily="18" charset="0"/>
                        </a:rPr>
                        <a:t> </a:t>
                      </a:r>
                      <a:r>
                        <a:rPr lang="en-US" sz="1050" b="1" dirty="0">
                          <a:solidFill>
                            <a:schemeClr val="tx1"/>
                          </a:solidFill>
                          <a:effectLst/>
                          <a:latin typeface="Times New Roman" panose="02020603050405020304" pitchFamily="18" charset="0"/>
                          <a:cs typeface="Times New Roman" panose="02020603050405020304" pitchFamily="18" charset="0"/>
                        </a:rPr>
                        <a:t>name / Academic Year</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b="1" dirty="0">
                          <a:solidFill>
                            <a:schemeClr val="tx1"/>
                          </a:solidFill>
                          <a:effectLst/>
                          <a:latin typeface="Times New Roman" panose="02020603050405020304" pitchFamily="18" charset="0"/>
                          <a:cs typeface="Times New Roman" panose="02020603050405020304" pitchFamily="18" charset="0"/>
                        </a:rPr>
                        <a:t>2017-18</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b="1" dirty="0">
                          <a:solidFill>
                            <a:schemeClr val="tx1"/>
                          </a:solidFill>
                          <a:effectLst/>
                          <a:latin typeface="Times New Roman" panose="02020603050405020304" pitchFamily="18" charset="0"/>
                          <a:cs typeface="Times New Roman" panose="02020603050405020304" pitchFamily="18" charset="0"/>
                        </a:rPr>
                        <a:t>2018-19</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b="1" dirty="0">
                          <a:solidFill>
                            <a:schemeClr val="tx1"/>
                          </a:solidFill>
                          <a:effectLst/>
                          <a:latin typeface="Times New Roman" panose="02020603050405020304" pitchFamily="18" charset="0"/>
                          <a:cs typeface="Times New Roman" panose="02020603050405020304" pitchFamily="18" charset="0"/>
                        </a:rPr>
                        <a:t>2019-20</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b="1" dirty="0">
                          <a:solidFill>
                            <a:schemeClr val="tx1"/>
                          </a:solidFill>
                          <a:effectLst/>
                          <a:latin typeface="Times New Roman" panose="02020603050405020304" pitchFamily="18" charset="0"/>
                          <a:cs typeface="Times New Roman" panose="02020603050405020304" pitchFamily="18" charset="0"/>
                        </a:rPr>
                        <a:t>2020-21</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15265" marR="202565" algn="ctr">
                        <a:spcBef>
                          <a:spcPts val="370"/>
                        </a:spcBef>
                        <a:spcAft>
                          <a:spcPts val="0"/>
                        </a:spcAft>
                      </a:pPr>
                      <a:r>
                        <a:rPr lang="en-US" sz="1050" b="1" dirty="0">
                          <a:solidFill>
                            <a:schemeClr val="tx1"/>
                          </a:solidFill>
                          <a:effectLst/>
                          <a:latin typeface="Times New Roman" panose="02020603050405020304" pitchFamily="18" charset="0"/>
                          <a:cs typeface="Times New Roman" panose="02020603050405020304" pitchFamily="18" charset="0"/>
                        </a:rPr>
                        <a:t>2021-22</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967315656"/>
                  </a:ext>
                </a:extLst>
              </a:tr>
              <a:tr h="184440">
                <a:tc>
                  <a:txBody>
                    <a:bodyPr/>
                    <a:lstStyle/>
                    <a:p>
                      <a:pPr algn="l">
                        <a:spcBef>
                          <a:spcPts val="15"/>
                        </a:spcBef>
                      </a:pPr>
                      <a:r>
                        <a:rPr lang="en-US" sz="1050" b="1" dirty="0">
                          <a:solidFill>
                            <a:schemeClr val="tx1"/>
                          </a:solidFill>
                          <a:effectLst/>
                          <a:latin typeface="Times New Roman" panose="02020603050405020304" pitchFamily="18" charset="0"/>
                          <a:cs typeface="Times New Roman" panose="02020603050405020304" pitchFamily="18" charset="0"/>
                        </a:rPr>
                        <a:t> B.Tech ECE</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1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4294740439"/>
                  </a:ext>
                </a:extLst>
              </a:tr>
              <a:tr h="222867">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SC</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09</a:t>
                      </a:r>
                    </a:p>
                  </a:txBody>
                  <a:tcPr marL="0" marR="0" marT="0" marB="0">
                    <a:solidFill>
                      <a:schemeClr val="accent1">
                        <a:lumMod val="20000"/>
                        <a:lumOff val="80000"/>
                      </a:schemeClr>
                    </a:solidFill>
                  </a:tcPr>
                </a:tc>
                <a:extLst>
                  <a:ext uri="{0D108BD9-81ED-4DB2-BD59-A6C34878D82A}">
                    <a16:rowId xmlns:a16="http://schemas.microsoft.com/office/drawing/2014/main" val="3437192872"/>
                  </a:ext>
                </a:extLst>
              </a:tr>
              <a:tr h="268385">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03</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03</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extLst>
                  <a:ext uri="{0D108BD9-81ED-4DB2-BD59-A6C34878D82A}">
                    <a16:rowId xmlns:a16="http://schemas.microsoft.com/office/drawing/2014/main" val="35651851"/>
                  </a:ext>
                </a:extLst>
              </a:tr>
              <a:tr h="218063">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OBC</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33</a:t>
                      </a:r>
                    </a:p>
                  </a:txBody>
                  <a:tcPr marL="0" marR="0" marT="0" marB="0">
                    <a:solidFill>
                      <a:schemeClr val="accent1">
                        <a:lumMod val="20000"/>
                        <a:lumOff val="80000"/>
                      </a:schemeClr>
                    </a:solidFill>
                  </a:tcPr>
                </a:tc>
                <a:tc>
                  <a:txBody>
                    <a:bodyPr/>
                    <a:lstStyle/>
                    <a:p>
                      <a:pPr algn="ctr">
                        <a:spcBef>
                          <a:spcPts val="1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38</a:t>
                      </a:r>
                    </a:p>
                  </a:txBody>
                  <a:tcPr marL="0" marR="0" marT="0" marB="0">
                    <a:solidFill>
                      <a:schemeClr val="accent1">
                        <a:lumMod val="20000"/>
                        <a:lumOff val="80000"/>
                      </a:schemeClr>
                    </a:solidFill>
                  </a:tcPr>
                </a:tc>
                <a:extLst>
                  <a:ext uri="{0D108BD9-81ED-4DB2-BD59-A6C34878D82A}">
                    <a16:rowId xmlns:a16="http://schemas.microsoft.com/office/drawing/2014/main" val="308198445"/>
                  </a:ext>
                </a:extLst>
              </a:tr>
              <a:tr h="209676">
                <a:tc>
                  <a:txBody>
                    <a:bodyPr/>
                    <a:lstStyle/>
                    <a:p>
                      <a:pPr marL="102235" algn="l"/>
                      <a:r>
                        <a:rPr lang="en-US" sz="1050" b="1" dirty="0">
                          <a:solidFill>
                            <a:schemeClr val="tx1"/>
                          </a:solidFill>
                          <a:effectLst/>
                          <a:latin typeface="Times New Roman" panose="02020603050405020304" pitchFamily="18" charset="0"/>
                          <a:cs typeface="Times New Roman" panose="02020603050405020304" pitchFamily="18" charset="0"/>
                        </a:rPr>
                        <a:t>B.Tech + </a:t>
                      </a:r>
                      <a:r>
                        <a:rPr lang="en-US" sz="1050" b="1" dirty="0" err="1">
                          <a:solidFill>
                            <a:schemeClr val="tx1"/>
                          </a:solidFill>
                          <a:effectLst/>
                          <a:latin typeface="Times New Roman" panose="02020603050405020304" pitchFamily="18" charset="0"/>
                          <a:cs typeface="Times New Roman" panose="02020603050405020304" pitchFamily="18" charset="0"/>
                        </a:rPr>
                        <a:t>M.Tech</a:t>
                      </a:r>
                      <a:r>
                        <a:rPr lang="en-US" sz="1050" b="1" dirty="0">
                          <a:solidFill>
                            <a:schemeClr val="tx1"/>
                          </a:solidFill>
                          <a:effectLst/>
                          <a:latin typeface="Times New Roman" panose="02020603050405020304" pitchFamily="18" charset="0"/>
                          <a:cs typeface="Times New Roman" panose="02020603050405020304" pitchFamily="18" charset="0"/>
                        </a:rPr>
                        <a:t> ECE</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1975591315"/>
                  </a:ext>
                </a:extLst>
              </a:tr>
              <a:tr h="259998">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1374327527"/>
                  </a:ext>
                </a:extLst>
              </a:tr>
              <a:tr h="276773">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03</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1649874466"/>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OBC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0" marR="0" marT="0" marB="0">
                    <a:solidFill>
                      <a:schemeClr val="accent1">
                        <a:lumMod val="20000"/>
                        <a:lumOff val="80000"/>
                      </a:schemeClr>
                    </a:solidFill>
                  </a:tcPr>
                </a:tc>
                <a:extLst>
                  <a:ext uri="{0D108BD9-81ED-4DB2-BD59-A6C34878D82A}">
                    <a16:rowId xmlns:a16="http://schemas.microsoft.com/office/drawing/2014/main" val="231470521"/>
                  </a:ext>
                </a:extLst>
              </a:tr>
              <a:tr h="237638">
                <a:tc>
                  <a:txBody>
                    <a:bodyPr/>
                    <a:lstStyle/>
                    <a:p>
                      <a:pPr marL="102235" marR="0" lvl="0" indent="0" algn="l" defTabSz="914400" rtl="0" eaLnBrk="1" fontAlgn="auto" latinLnBrk="0" hangingPunct="1">
                        <a:lnSpc>
                          <a:spcPct val="100000"/>
                        </a:lnSpc>
                        <a:spcBef>
                          <a:spcPts val="0"/>
                        </a:spcBef>
                        <a:spcAft>
                          <a:spcPts val="0"/>
                        </a:spcAft>
                        <a:buClrTx/>
                        <a:buSzTx/>
                        <a:buFontTx/>
                        <a:buNone/>
                        <a:tabLst/>
                        <a:defRPr/>
                      </a:pPr>
                      <a:r>
                        <a:rPr lang="en-US" sz="1050" b="1" dirty="0" err="1">
                          <a:solidFill>
                            <a:schemeClr val="tx1"/>
                          </a:solidFill>
                          <a:effectLst/>
                          <a:latin typeface="Times New Roman" panose="02020603050405020304" pitchFamily="18" charset="0"/>
                          <a:cs typeface="Times New Roman" panose="02020603050405020304" pitchFamily="18" charset="0"/>
                        </a:rPr>
                        <a:t>M.Tech</a:t>
                      </a:r>
                      <a:r>
                        <a:rPr lang="en-US" sz="1050" b="1" dirty="0">
                          <a:solidFill>
                            <a:schemeClr val="tx1"/>
                          </a:solidFill>
                          <a:effectLst/>
                          <a:latin typeface="Times New Roman" panose="02020603050405020304" pitchFamily="18" charset="0"/>
                          <a:cs typeface="Times New Roman" panose="02020603050405020304" pitchFamily="18" charset="0"/>
                        </a:rPr>
                        <a:t>.</a:t>
                      </a:r>
                      <a:r>
                        <a:rPr lang="en-US" sz="1050" b="1" spc="-55" dirty="0">
                          <a:solidFill>
                            <a:schemeClr val="tx1"/>
                          </a:solidFill>
                          <a:effectLst/>
                          <a:latin typeface="Times New Roman" panose="02020603050405020304" pitchFamily="18" charset="0"/>
                          <a:cs typeface="Times New Roman" panose="02020603050405020304" pitchFamily="18" charset="0"/>
                        </a:rPr>
                        <a:t> </a:t>
                      </a:r>
                      <a:r>
                        <a:rPr lang="en-US" sz="1050" b="1" dirty="0">
                          <a:solidFill>
                            <a:schemeClr val="tx1"/>
                          </a:solidFill>
                          <a:effectLst/>
                          <a:latin typeface="Times New Roman" panose="02020603050405020304" pitchFamily="18" charset="0"/>
                          <a:cs typeface="Times New Roman" panose="02020603050405020304" pitchFamily="18" charset="0"/>
                        </a:rPr>
                        <a:t>(</a:t>
                      </a:r>
                      <a:r>
                        <a:rPr lang="en-IN" sz="1050" b="1" dirty="0">
                          <a:solidFill>
                            <a:schemeClr val="tx1"/>
                          </a:solidFill>
                          <a:effectLst/>
                          <a:latin typeface="Times New Roman" panose="02020603050405020304" pitchFamily="18" charset="0"/>
                          <a:cs typeface="Times New Roman" panose="02020603050405020304" pitchFamily="18" charset="0"/>
                        </a:rPr>
                        <a:t>Electronics Instrumentation</a:t>
                      </a:r>
                      <a:r>
                        <a:rPr lang="en-US" sz="1050" b="1" dirty="0">
                          <a:solidFill>
                            <a:schemeClr val="tx1"/>
                          </a:solidFill>
                          <a:effectLst/>
                          <a:latin typeface="Times New Roman" panose="02020603050405020304" pitchFamily="18" charset="0"/>
                          <a:cs typeface="Times New Roman" panose="02020603050405020304" pitchFamily="18" charset="0"/>
                        </a:rPr>
                        <a:t>)</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248820953"/>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03</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extLst>
                  <a:ext uri="{0D108BD9-81ED-4DB2-BD59-A6C34878D82A}">
                    <a16:rowId xmlns:a16="http://schemas.microsoft.com/office/drawing/2014/main" val="1071577824"/>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extLst>
                  <a:ext uri="{0D108BD9-81ED-4DB2-BD59-A6C34878D82A}">
                    <a16:rowId xmlns:a16="http://schemas.microsoft.com/office/drawing/2014/main" val="668466482"/>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OBC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extLst>
                  <a:ext uri="{0D108BD9-81ED-4DB2-BD59-A6C34878D82A}">
                    <a16:rowId xmlns:a16="http://schemas.microsoft.com/office/drawing/2014/main" val="2480374694"/>
                  </a:ext>
                </a:extLst>
              </a:tr>
              <a:tr h="242781">
                <a:tc>
                  <a:txBody>
                    <a:bodyPr/>
                    <a:lstStyle/>
                    <a:p>
                      <a:pPr marL="102235" marR="0" lvl="0" indent="0" algn="l" defTabSz="914400" rtl="0" eaLnBrk="1" fontAlgn="auto" latinLnBrk="0" hangingPunct="1">
                        <a:lnSpc>
                          <a:spcPct val="100000"/>
                        </a:lnSpc>
                        <a:spcBef>
                          <a:spcPts val="0"/>
                        </a:spcBef>
                        <a:spcAft>
                          <a:spcPts val="0"/>
                        </a:spcAft>
                        <a:buClrTx/>
                        <a:buSzTx/>
                        <a:buFontTx/>
                        <a:buNone/>
                        <a:tabLst/>
                        <a:defRPr/>
                      </a:pPr>
                      <a:r>
                        <a:rPr lang="en-US" sz="1050" b="1" dirty="0" err="1">
                          <a:solidFill>
                            <a:schemeClr val="tx1"/>
                          </a:solidFill>
                          <a:effectLst/>
                          <a:latin typeface="Times New Roman" panose="02020603050405020304" pitchFamily="18" charset="0"/>
                          <a:cs typeface="Times New Roman" panose="02020603050405020304" pitchFamily="18" charset="0"/>
                        </a:rPr>
                        <a:t>M.Tech</a:t>
                      </a:r>
                      <a:r>
                        <a:rPr lang="en-US" sz="1050" b="1" dirty="0">
                          <a:solidFill>
                            <a:schemeClr val="tx1"/>
                          </a:solidFill>
                          <a:effectLst/>
                          <a:latin typeface="Times New Roman" panose="02020603050405020304" pitchFamily="18" charset="0"/>
                          <a:cs typeface="Times New Roman" panose="02020603050405020304" pitchFamily="18" charset="0"/>
                        </a:rPr>
                        <a:t>.</a:t>
                      </a:r>
                      <a:r>
                        <a:rPr lang="en-US" sz="1050" b="1" spc="-70" dirty="0">
                          <a:solidFill>
                            <a:schemeClr val="tx1"/>
                          </a:solidFill>
                          <a:effectLst/>
                          <a:latin typeface="Times New Roman" panose="02020603050405020304" pitchFamily="18" charset="0"/>
                          <a:cs typeface="Times New Roman" panose="02020603050405020304" pitchFamily="18" charset="0"/>
                        </a:rPr>
                        <a:t> </a:t>
                      </a:r>
                      <a:r>
                        <a:rPr lang="en-US" sz="1050" b="1" dirty="0">
                          <a:solidFill>
                            <a:schemeClr val="tx1"/>
                          </a:solidFill>
                          <a:effectLst/>
                          <a:latin typeface="Times New Roman" panose="02020603050405020304" pitchFamily="18" charset="0"/>
                          <a:cs typeface="Times New Roman" panose="02020603050405020304" pitchFamily="18" charset="0"/>
                        </a:rPr>
                        <a:t>(</a:t>
                      </a:r>
                      <a:r>
                        <a:rPr lang="en-US" sz="1050" b="1" spc="-50" dirty="0">
                          <a:solidFill>
                            <a:schemeClr val="tx1"/>
                          </a:solidFill>
                          <a:effectLst/>
                          <a:latin typeface="Times New Roman" panose="02020603050405020304" pitchFamily="18" charset="0"/>
                          <a:cs typeface="Times New Roman" panose="02020603050405020304" pitchFamily="18" charset="0"/>
                        </a:rPr>
                        <a:t> Radar &amp; Microwave</a:t>
                      </a:r>
                      <a:r>
                        <a:rPr lang="en-US" sz="1050" b="1" dirty="0">
                          <a:solidFill>
                            <a:schemeClr val="tx1"/>
                          </a:solidFill>
                          <a:effectLst/>
                          <a:latin typeface="Times New Roman" panose="02020603050405020304" pitchFamily="18" charset="0"/>
                          <a:cs typeface="Times New Roman" panose="02020603050405020304" pitchFamily="18" charset="0"/>
                        </a:rPr>
                        <a:t>)</a:t>
                      </a: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3283591979"/>
                  </a:ext>
                </a:extLst>
              </a:tr>
              <a:tr h="184440">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extLst>
                  <a:ext uri="{0D108BD9-81ED-4DB2-BD59-A6C34878D82A}">
                    <a16:rowId xmlns:a16="http://schemas.microsoft.com/office/drawing/2014/main" val="2669417271"/>
                  </a:ext>
                </a:extLst>
              </a:tr>
              <a:tr h="217975">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2573011780"/>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OBC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extLst>
                  <a:ext uri="{0D108BD9-81ED-4DB2-BD59-A6C34878D82A}">
                    <a16:rowId xmlns:a16="http://schemas.microsoft.com/office/drawing/2014/main" val="3809914202"/>
                  </a:ext>
                </a:extLst>
              </a:tr>
              <a:tr h="226261">
                <a:tc>
                  <a:txBody>
                    <a:bodyPr/>
                    <a:lstStyle/>
                    <a:p>
                      <a:pPr marL="102235" algn="l"/>
                      <a:r>
                        <a:rPr lang="en-IN" sz="105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M.Tech</a:t>
                      </a: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(VLSI)</a:t>
                      </a: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1492544094"/>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3757295869"/>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extLst>
                  <a:ext uri="{0D108BD9-81ED-4DB2-BD59-A6C34878D82A}">
                    <a16:rowId xmlns:a16="http://schemas.microsoft.com/office/drawing/2014/main" val="452485342"/>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OBC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0" marR="0" marT="0" marB="0">
                    <a:solidFill>
                      <a:schemeClr val="accent1">
                        <a:lumMod val="20000"/>
                        <a:lumOff val="80000"/>
                      </a:schemeClr>
                    </a:solidFill>
                  </a:tcPr>
                </a:tc>
                <a:extLst>
                  <a:ext uri="{0D108BD9-81ED-4DB2-BD59-A6C34878D82A}">
                    <a16:rowId xmlns:a16="http://schemas.microsoft.com/office/drawing/2014/main" val="808793667"/>
                  </a:ext>
                </a:extLst>
              </a:tr>
              <a:tr h="243224">
                <a:tc>
                  <a:txBody>
                    <a:bodyPr/>
                    <a:lstStyle/>
                    <a:p>
                      <a:pPr marL="102235" algn="l"/>
                      <a:r>
                        <a:rPr lang="en-IN" sz="105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M.Tech</a:t>
                      </a: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(Biomedical Engineering)</a:t>
                      </a: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tc>
                  <a:txBody>
                    <a:bodyPr/>
                    <a:lstStyle/>
                    <a:p>
                      <a:pPr algn="ctr">
                        <a:spcBef>
                          <a:spcPts val="5"/>
                        </a:spcBef>
                      </a:pPr>
                      <a:endPar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60000"/>
                        <a:lumOff val="40000"/>
                      </a:schemeClr>
                    </a:solidFill>
                  </a:tcPr>
                </a:tc>
                <a:extLst>
                  <a:ext uri="{0D108BD9-81ED-4DB2-BD59-A6C34878D82A}">
                    <a16:rowId xmlns:a16="http://schemas.microsoft.com/office/drawing/2014/main" val="276828218"/>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03</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1307172431"/>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4261715874"/>
                  </a:ext>
                </a:extLst>
              </a:tr>
              <a:tr h="243224">
                <a:tc>
                  <a:txBody>
                    <a:bodyPr/>
                    <a:lstStyle/>
                    <a:p>
                      <a:pPr marL="102235" algn="l"/>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OBC</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04</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0" marR="0" marT="0" marB="0">
                    <a:solidFill>
                      <a:schemeClr val="accent1">
                        <a:lumMod val="20000"/>
                        <a:lumOff val="80000"/>
                      </a:schemeClr>
                    </a:solidFill>
                  </a:tcPr>
                </a:tc>
                <a:tc>
                  <a:txBody>
                    <a:bodyPr/>
                    <a:lstStyle/>
                    <a:p>
                      <a:pPr algn="ctr">
                        <a:spcBef>
                          <a:spcPts val="5"/>
                        </a:spcBef>
                      </a:pPr>
                      <a:r>
                        <a:rPr lang="en-IN" sz="105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solidFill>
                      <a:schemeClr val="accent1">
                        <a:lumMod val="20000"/>
                        <a:lumOff val="80000"/>
                      </a:schemeClr>
                    </a:solidFill>
                  </a:tcPr>
                </a:tc>
                <a:extLst>
                  <a:ext uri="{0D108BD9-81ED-4DB2-BD59-A6C34878D82A}">
                    <a16:rowId xmlns:a16="http://schemas.microsoft.com/office/drawing/2014/main" val="1586454665"/>
                  </a:ext>
                </a:extLst>
              </a:tr>
            </a:tbl>
          </a:graphicData>
        </a:graphic>
      </p:graphicFrame>
      <p:pic>
        <p:nvPicPr>
          <p:cNvPr id="7" name="Picture 2">
            <a:extLst>
              <a:ext uri="{FF2B5EF4-FFF2-40B4-BE49-F238E27FC236}">
                <a16:creationId xmlns:a16="http://schemas.microsoft.com/office/drawing/2014/main" id="{4DCFC52E-BB08-B4B6-A53D-97F77F8F98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399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47ECA9-AB3E-47BA-A4C4-CAEC4F43C83B}" type="datetime1">
              <a:rPr lang="en-IN" smtClean="0"/>
              <a:t>04-11-2023</a:t>
            </a:fld>
            <a:endParaRPr lang="en-IN"/>
          </a:p>
        </p:txBody>
      </p:sp>
      <p:sp>
        <p:nvSpPr>
          <p:cNvPr id="3" name="Footer Placeholder 2"/>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5" name="Slide Number Placeholder 4"/>
          <p:cNvSpPr>
            <a:spLocks noGrp="1"/>
          </p:cNvSpPr>
          <p:nvPr>
            <p:ph type="sldNum" sz="quarter" idx="12"/>
          </p:nvPr>
        </p:nvSpPr>
        <p:spPr/>
        <p:txBody>
          <a:bodyPr/>
          <a:lstStyle/>
          <a:p>
            <a:fld id="{89F5B0BC-B57B-4F6B-AE1D-E1A34A799035}" type="slidenum">
              <a:rPr lang="en-IN" smtClean="0"/>
              <a:t>48</a:t>
            </a:fld>
            <a:endParaRPr lang="en-IN"/>
          </a:p>
        </p:txBody>
      </p:sp>
      <p:sp>
        <p:nvSpPr>
          <p:cNvPr id="8" name="TextBox 7">
            <a:extLst>
              <a:ext uri="{FF2B5EF4-FFF2-40B4-BE49-F238E27FC236}">
                <a16:creationId xmlns:a16="http://schemas.microsoft.com/office/drawing/2014/main" id="{3053C30A-84C7-72CB-3EBC-5475536F5E18}"/>
              </a:ext>
            </a:extLst>
          </p:cNvPr>
          <p:cNvSpPr txBox="1"/>
          <p:nvPr/>
        </p:nvSpPr>
        <p:spPr>
          <a:xfrm>
            <a:off x="435935" y="136525"/>
            <a:ext cx="10058400"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Teaching Methods</a:t>
            </a:r>
            <a:endParaRPr lang="en-IN" sz="32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92338617-C917-23A6-8ED9-1863149507B4}"/>
              </a:ext>
            </a:extLst>
          </p:cNvPr>
          <p:cNvGraphicFramePr/>
          <p:nvPr>
            <p:extLst>
              <p:ext uri="{D42A27DB-BD31-4B8C-83A1-F6EECF244321}">
                <p14:modId xmlns:p14="http://schemas.microsoft.com/office/powerpoint/2010/main" val="3206840744"/>
              </p:ext>
            </p:extLst>
          </p:nvPr>
        </p:nvGraphicFramePr>
        <p:xfrm>
          <a:off x="-33288" y="1163023"/>
          <a:ext cx="5668480" cy="431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70B83A41-6A49-2AFA-3A4C-CB30AAFBD261}"/>
              </a:ext>
            </a:extLst>
          </p:cNvPr>
          <p:cNvSpPr txBox="1"/>
          <p:nvPr/>
        </p:nvSpPr>
        <p:spPr>
          <a:xfrm>
            <a:off x="5635192" y="1482291"/>
            <a:ext cx="5943200" cy="4561249"/>
          </a:xfrm>
          <a:prstGeom prst="rect">
            <a:avLst/>
          </a:prstGeom>
          <a:noFill/>
        </p:spPr>
        <p:txBody>
          <a:bodyPr wrap="square" rtlCol="0">
            <a:spAutoFit/>
          </a:bodyPr>
          <a:lstStyle/>
          <a:p>
            <a:pPr lvl="0">
              <a:lnSpc>
                <a:spcPct val="100000"/>
              </a:lnSpc>
              <a:spcBef>
                <a:spcPct val="0"/>
              </a:spcBef>
              <a:spcAft>
                <a:spcPct val="15000"/>
              </a:spcAft>
            </a:pPr>
            <a:r>
              <a:rPr kumimoji="0" lang="en-US" sz="2200" b="1"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Apart from Lecture Method</a:t>
            </a:r>
            <a:r>
              <a:rPr kumimoji="0" lang="en-US" sz="2200"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  </a:t>
            </a:r>
          </a:p>
          <a:p>
            <a:pPr marL="285750" lvl="0" indent="-285750">
              <a:lnSpc>
                <a:spcPct val="100000"/>
              </a:lnSpc>
              <a:spcBef>
                <a:spcPct val="0"/>
              </a:spcBef>
              <a:spcAft>
                <a:spcPct val="15000"/>
              </a:spcAft>
              <a:buFont typeface="Arial" panose="020B0604020202020204" pitchFamily="34" charset="0"/>
              <a:buChar char="•"/>
            </a:pPr>
            <a:r>
              <a:rPr kumimoji="0" lang="en-US" sz="2200"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Practical classes/Field study/ industrial visit/Science Exhibition/group discussion/creative writing.</a:t>
            </a:r>
          </a:p>
          <a:p>
            <a:pPr marL="285750" lvl="0" indent="-285750">
              <a:lnSpc>
                <a:spcPct val="100000"/>
              </a:lnSpc>
              <a:spcBef>
                <a:spcPct val="0"/>
              </a:spcBef>
              <a:spcAft>
                <a:spcPct val="15000"/>
              </a:spcAft>
              <a:buFont typeface="Arial" panose="020B0604020202020204" pitchFamily="34" charset="0"/>
              <a:buChar char="•"/>
            </a:pPr>
            <a:r>
              <a:rPr kumimoji="0" lang="en-US" sz="2200"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ICT mode teaching.</a:t>
            </a:r>
          </a:p>
          <a:p>
            <a:pPr marL="285750" lvl="0" indent="-285750">
              <a:lnSpc>
                <a:spcPct val="100000"/>
              </a:lnSpc>
              <a:spcBef>
                <a:spcPct val="0"/>
              </a:spcBef>
              <a:spcAft>
                <a:spcPct val="15000"/>
              </a:spcAft>
              <a:buFont typeface="Arial" panose="020B0604020202020204" pitchFamily="34" charset="0"/>
              <a:buChar char="•"/>
            </a:pPr>
            <a:r>
              <a:rPr kumimoji="0" lang="en-US" sz="2200"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E-learning ,virtual groups.</a:t>
            </a:r>
          </a:p>
          <a:p>
            <a:pPr marL="285750" lvl="0" indent="-285750">
              <a:lnSpc>
                <a:spcPct val="100000"/>
              </a:lnSpc>
              <a:spcBef>
                <a:spcPct val="0"/>
              </a:spcBef>
              <a:spcAft>
                <a:spcPct val="15000"/>
              </a:spcAft>
              <a:buFont typeface="Arial" panose="020B0604020202020204" pitchFamily="34" charset="0"/>
              <a:buChar char="•"/>
            </a:pPr>
            <a:r>
              <a:rPr kumimoji="0" lang="en-US" sz="2200"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Co- Curricular activity for holistic development.</a:t>
            </a:r>
            <a:endParaRPr lang="en-IN" sz="2200" dirty="0">
              <a:latin typeface="Times New Roman" panose="02020603050405020304" pitchFamily="18" charset="0"/>
              <a:cs typeface="Times New Roman" panose="02020603050405020304" pitchFamily="18" charset="0"/>
            </a:endParaRPr>
          </a:p>
          <a:p>
            <a:pPr marL="285750" lvl="0" indent="-285750">
              <a:lnSpc>
                <a:spcPct val="100000"/>
              </a:lnSpc>
              <a:spcBef>
                <a:spcPct val="0"/>
              </a:spcBef>
              <a:spcAft>
                <a:spcPct val="15000"/>
              </a:spcAft>
              <a:buFont typeface="Arial" panose="020B0604020202020204" pitchFamily="34" charset="0"/>
              <a:buChar char="•"/>
            </a:pPr>
            <a:r>
              <a:rPr kumimoji="0" lang="en-US" sz="2200"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Dance/music/Art &amp; painting  for nurturing  creativity.</a:t>
            </a:r>
          </a:p>
          <a:p>
            <a:pPr marL="285750" lvl="0" indent="-285750">
              <a:lnSpc>
                <a:spcPct val="100000"/>
              </a:lnSpc>
              <a:spcBef>
                <a:spcPct val="0"/>
              </a:spcBef>
              <a:spcAft>
                <a:spcPct val="15000"/>
              </a:spcAft>
              <a:buFont typeface="Arial" panose="020B0604020202020204" pitchFamily="34" charset="0"/>
              <a:buChar char="•"/>
            </a:pPr>
            <a:r>
              <a:rPr kumimoji="0" lang="en-US" sz="2200"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Continuous examination and evaluation.</a:t>
            </a:r>
          </a:p>
          <a:p>
            <a:pPr marL="285750" lvl="0" indent="-285750">
              <a:lnSpc>
                <a:spcPct val="100000"/>
              </a:lnSpc>
              <a:spcBef>
                <a:spcPct val="0"/>
              </a:spcBef>
              <a:spcAft>
                <a:spcPct val="15000"/>
              </a:spcAft>
              <a:buFont typeface="Arial" panose="020B0604020202020204" pitchFamily="34" charset="0"/>
              <a:buChar char="•"/>
            </a:pPr>
            <a:r>
              <a:rPr kumimoji="0" lang="en-US" sz="2200"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Mentoring.</a:t>
            </a:r>
            <a:endParaRPr lang="en-IN" sz="2200" dirty="0">
              <a:latin typeface="Times New Roman" panose="02020603050405020304" pitchFamily="18" charset="0"/>
              <a:cs typeface="Times New Roman" panose="02020603050405020304" pitchFamily="18" charset="0"/>
            </a:endParaRPr>
          </a:p>
          <a:p>
            <a:pPr marL="285750" lvl="0" indent="-285750">
              <a:lnSpc>
                <a:spcPct val="100000"/>
              </a:lnSpc>
              <a:spcBef>
                <a:spcPct val="0"/>
              </a:spcBef>
              <a:spcAft>
                <a:spcPct val="15000"/>
              </a:spcAft>
              <a:buFont typeface="Arial" panose="020B0604020202020204" pitchFamily="34" charset="0"/>
              <a:buChar char="•"/>
            </a:pPr>
            <a:r>
              <a:rPr kumimoji="0" lang="en-US" sz="2200" i="0" u="none" strike="noStrike" cap="none" spc="0" normalizeH="0" baseline="0" noProof="0" dirty="0">
                <a:effectLst/>
                <a:uLnTx/>
                <a:uFillTx/>
                <a:latin typeface="Times New Roman" panose="02020603050405020304" pitchFamily="18" charset="0"/>
                <a:ea typeface="+mn-ea"/>
                <a:cs typeface="Times New Roman" panose="02020603050405020304" pitchFamily="18" charset="0"/>
              </a:rPr>
              <a:t>Project Preparation &amp; Seminar.</a:t>
            </a:r>
          </a:p>
        </p:txBody>
      </p:sp>
      <p:pic>
        <p:nvPicPr>
          <p:cNvPr id="9" name="Picture 2">
            <a:extLst>
              <a:ext uri="{FF2B5EF4-FFF2-40B4-BE49-F238E27FC236}">
                <a16:creationId xmlns:a16="http://schemas.microsoft.com/office/drawing/2014/main" id="{FC48FC12-06A5-BA15-1244-2705C0FBB6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039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47ECA9-AB3E-47BA-A4C4-CAEC4F43C83B}" type="datetime1">
              <a:rPr lang="en-IN" smtClean="0"/>
              <a:t>04-11-2023</a:t>
            </a:fld>
            <a:endParaRPr lang="en-IN"/>
          </a:p>
        </p:txBody>
      </p:sp>
      <p:sp>
        <p:nvSpPr>
          <p:cNvPr id="3" name="Footer Placeholder 2"/>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5" name="Slide Number Placeholder 4"/>
          <p:cNvSpPr>
            <a:spLocks noGrp="1"/>
          </p:cNvSpPr>
          <p:nvPr>
            <p:ph type="sldNum" sz="quarter" idx="12"/>
          </p:nvPr>
        </p:nvSpPr>
        <p:spPr/>
        <p:txBody>
          <a:bodyPr/>
          <a:lstStyle/>
          <a:p>
            <a:fld id="{89F5B0BC-B57B-4F6B-AE1D-E1A34A799035}" type="slidenum">
              <a:rPr lang="en-IN" smtClean="0"/>
              <a:t>49</a:t>
            </a:fld>
            <a:endParaRPr lang="en-IN"/>
          </a:p>
        </p:txBody>
      </p:sp>
      <p:sp>
        <p:nvSpPr>
          <p:cNvPr id="7" name="TextBox 6">
            <a:extLst>
              <a:ext uri="{FF2B5EF4-FFF2-40B4-BE49-F238E27FC236}">
                <a16:creationId xmlns:a16="http://schemas.microsoft.com/office/drawing/2014/main" id="{9DB16666-5B23-0250-2524-4EDDAF82B530}"/>
              </a:ext>
            </a:extLst>
          </p:cNvPr>
          <p:cNvSpPr txBox="1"/>
          <p:nvPr/>
        </p:nvSpPr>
        <p:spPr>
          <a:xfrm>
            <a:off x="471298" y="354914"/>
            <a:ext cx="7752547" cy="461665"/>
          </a:xfrm>
          <a:prstGeom prst="rect">
            <a:avLst/>
          </a:prstGeom>
          <a:noFill/>
        </p:spPr>
        <p:txBody>
          <a:bodyPr wrap="square" rtlCol="0">
            <a:spAutoFit/>
          </a:bodyPr>
          <a:lstStyle/>
          <a:p>
            <a:r>
              <a:rPr lang="en-IN" sz="2400" b="1" dirty="0">
                <a:solidFill>
                  <a:srgbClr val="0070C0"/>
                </a:solidFill>
                <a:latin typeface="Times New Roman" panose="02020603050405020304" pitchFamily="18" charset="0"/>
                <a:cs typeface="Times New Roman" panose="02020603050405020304" pitchFamily="18" charset="0"/>
              </a:rPr>
              <a:t>Process for identification of learning levels of the students</a:t>
            </a:r>
          </a:p>
        </p:txBody>
      </p:sp>
      <p:graphicFrame>
        <p:nvGraphicFramePr>
          <p:cNvPr id="10" name="Diagram 9">
            <a:extLst>
              <a:ext uri="{FF2B5EF4-FFF2-40B4-BE49-F238E27FC236}">
                <a16:creationId xmlns:a16="http://schemas.microsoft.com/office/drawing/2014/main" id="{D39EB517-28C4-FFB5-BE39-C6C0D1F52DE2}"/>
              </a:ext>
            </a:extLst>
          </p:cNvPr>
          <p:cNvGraphicFramePr/>
          <p:nvPr>
            <p:extLst>
              <p:ext uri="{D42A27DB-BD31-4B8C-83A1-F6EECF244321}">
                <p14:modId xmlns:p14="http://schemas.microsoft.com/office/powerpoint/2010/main" val="1594644918"/>
              </p:ext>
            </p:extLst>
          </p:nvPr>
        </p:nvGraphicFramePr>
        <p:xfrm>
          <a:off x="2032000" y="1424539"/>
          <a:ext cx="7853145" cy="4713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E98909C2-47D8-BC57-6DC6-A4C2C0A38A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647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383" y="113126"/>
            <a:ext cx="8418435" cy="492443"/>
          </a:xfrm>
          <a:prstGeom prst="rect">
            <a:avLst/>
          </a:prstGeom>
          <a:noFill/>
        </p:spPr>
        <p:txBody>
          <a:bodyPr wrap="square" rtlCol="0">
            <a:spAutoFit/>
          </a:bodyPr>
          <a:lstStyle/>
          <a:p>
            <a:r>
              <a:rPr lang="en-IN" sz="2600" b="1" dirty="0">
                <a:solidFill>
                  <a:srgbClr val="0070C0"/>
                </a:solidFill>
                <a:latin typeface="Times New Roman" panose="02020603050405020304" pitchFamily="18" charset="0"/>
                <a:cs typeface="Times New Roman" panose="02020603050405020304" pitchFamily="18" charset="0"/>
              </a:rPr>
              <a:t>Department Profile &amp; Milestones </a:t>
            </a:r>
          </a:p>
        </p:txBody>
      </p:sp>
      <p:sp>
        <p:nvSpPr>
          <p:cNvPr id="6" name="Footer Placeholder 5"/>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5</a:t>
            </a:fld>
            <a:endParaRPr lang="en-IN"/>
          </a:p>
        </p:txBody>
      </p:sp>
      <p:graphicFrame>
        <p:nvGraphicFramePr>
          <p:cNvPr id="8" name="Diagram 7">
            <a:extLst>
              <a:ext uri="{FF2B5EF4-FFF2-40B4-BE49-F238E27FC236}">
                <a16:creationId xmlns:a16="http://schemas.microsoft.com/office/drawing/2014/main" id="{3A6E7CF6-7C47-6090-7562-29D6C1397EF5}"/>
              </a:ext>
            </a:extLst>
          </p:cNvPr>
          <p:cNvGraphicFramePr/>
          <p:nvPr>
            <p:extLst>
              <p:ext uri="{D42A27DB-BD31-4B8C-83A1-F6EECF244321}">
                <p14:modId xmlns:p14="http://schemas.microsoft.com/office/powerpoint/2010/main" val="1447596978"/>
              </p:ext>
            </p:extLst>
          </p:nvPr>
        </p:nvGraphicFramePr>
        <p:xfrm>
          <a:off x="298383" y="712361"/>
          <a:ext cx="11300057" cy="2850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C518091-2ADD-C76A-C424-066F64A44E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7F313B5-1B48-D9F2-D0EC-DD5EA63523FD}"/>
              </a:ext>
            </a:extLst>
          </p:cNvPr>
          <p:cNvGrpSpPr/>
          <p:nvPr/>
        </p:nvGrpSpPr>
        <p:grpSpPr>
          <a:xfrm>
            <a:off x="604439" y="3229928"/>
            <a:ext cx="11055562" cy="3514946"/>
            <a:chOff x="593560" y="2606026"/>
            <a:chExt cx="11055562" cy="3514946"/>
          </a:xfrm>
        </p:grpSpPr>
        <p:graphicFrame>
          <p:nvGraphicFramePr>
            <p:cNvPr id="5" name="Diagram 4">
              <a:extLst>
                <a:ext uri="{FF2B5EF4-FFF2-40B4-BE49-F238E27FC236}">
                  <a16:creationId xmlns:a16="http://schemas.microsoft.com/office/drawing/2014/main" id="{1C7D199F-A13B-D243-5256-6E3693C52020}"/>
                </a:ext>
              </a:extLst>
            </p:cNvPr>
            <p:cNvGraphicFramePr/>
            <p:nvPr>
              <p:extLst>
                <p:ext uri="{D42A27DB-BD31-4B8C-83A1-F6EECF244321}">
                  <p14:modId xmlns:p14="http://schemas.microsoft.com/office/powerpoint/2010/main" val="132842280"/>
                </p:ext>
              </p:extLst>
            </p:nvPr>
          </p:nvGraphicFramePr>
          <p:xfrm>
            <a:off x="593560" y="2606026"/>
            <a:ext cx="11004880" cy="3198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03AB97CB-2B3A-287C-ADFD-65CD08CA5D71}"/>
                </a:ext>
              </a:extLst>
            </p:cNvPr>
            <p:cNvSpPr txBox="1"/>
            <p:nvPr/>
          </p:nvSpPr>
          <p:spPr>
            <a:xfrm>
              <a:off x="952901" y="5197642"/>
              <a:ext cx="1520792" cy="923330"/>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ECE Programme </a:t>
              </a:r>
            </a:p>
            <a:p>
              <a:r>
                <a:rPr lang="en-IN" dirty="0">
                  <a:latin typeface="Times New Roman" panose="02020603050405020304" pitchFamily="18" charset="0"/>
                  <a:cs typeface="Times New Roman" panose="02020603050405020304" pitchFamily="18" charset="0"/>
                </a:rPr>
                <a:t>Started </a:t>
              </a:r>
            </a:p>
          </p:txBody>
        </p:sp>
        <p:sp>
          <p:nvSpPr>
            <p:cNvPr id="11" name="TextBox 10">
              <a:extLst>
                <a:ext uri="{FF2B5EF4-FFF2-40B4-BE49-F238E27FC236}">
                  <a16:creationId xmlns:a16="http://schemas.microsoft.com/office/drawing/2014/main" id="{BE10162B-C10B-F7E8-C321-8C917FBADD70}"/>
                </a:ext>
              </a:extLst>
            </p:cNvPr>
            <p:cNvSpPr txBox="1"/>
            <p:nvPr/>
          </p:nvSpPr>
          <p:spPr>
            <a:xfrm>
              <a:off x="2517808" y="5197642"/>
              <a:ext cx="1520792" cy="923330"/>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Trifurcated from EEE</a:t>
              </a:r>
            </a:p>
            <a:p>
              <a:endParaRPr lang="en-IN"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922A226-69D9-9D4F-BF30-E8076B0DF025}"/>
                </a:ext>
              </a:extLst>
            </p:cNvPr>
            <p:cNvSpPr txBox="1"/>
            <p:nvPr/>
          </p:nvSpPr>
          <p:spPr>
            <a:xfrm>
              <a:off x="4082715" y="5125853"/>
              <a:ext cx="1520792"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Introduced </a:t>
              </a:r>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EI </a:t>
              </a:r>
            </a:p>
          </p:txBody>
        </p:sp>
        <p:sp>
          <p:nvSpPr>
            <p:cNvPr id="13" name="TextBox 12">
              <a:extLst>
                <a:ext uri="{FF2B5EF4-FFF2-40B4-BE49-F238E27FC236}">
                  <a16:creationId xmlns:a16="http://schemas.microsoft.com/office/drawing/2014/main" id="{1CA81828-E900-3A0A-7D05-FDC882113FAC}"/>
                </a:ext>
              </a:extLst>
            </p:cNvPr>
            <p:cNvSpPr txBox="1"/>
            <p:nvPr/>
          </p:nvSpPr>
          <p:spPr>
            <a:xfrm>
              <a:off x="5647622" y="5125853"/>
              <a:ext cx="1520792"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Introduced </a:t>
              </a:r>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R&amp;M </a:t>
              </a:r>
            </a:p>
          </p:txBody>
        </p:sp>
        <p:sp>
          <p:nvSpPr>
            <p:cNvPr id="14" name="TextBox 13">
              <a:extLst>
                <a:ext uri="{FF2B5EF4-FFF2-40B4-BE49-F238E27FC236}">
                  <a16:creationId xmlns:a16="http://schemas.microsoft.com/office/drawing/2014/main" id="{965A101B-E3EC-5F2D-EA9A-5A690962AF42}"/>
                </a:ext>
              </a:extLst>
            </p:cNvPr>
            <p:cNvSpPr txBox="1"/>
            <p:nvPr/>
          </p:nvSpPr>
          <p:spPr>
            <a:xfrm>
              <a:off x="7187162" y="5059142"/>
              <a:ext cx="1520792"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Introduced </a:t>
              </a:r>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BME </a:t>
              </a:r>
            </a:p>
          </p:txBody>
        </p:sp>
        <p:sp>
          <p:nvSpPr>
            <p:cNvPr id="15" name="TextBox 14">
              <a:extLst>
                <a:ext uri="{FF2B5EF4-FFF2-40B4-BE49-F238E27FC236}">
                  <a16:creationId xmlns:a16="http://schemas.microsoft.com/office/drawing/2014/main" id="{16D2B542-BA1A-9B02-6CC7-819A4ECB487E}"/>
                </a:ext>
              </a:extLst>
            </p:cNvPr>
            <p:cNvSpPr txBox="1"/>
            <p:nvPr/>
          </p:nvSpPr>
          <p:spPr>
            <a:xfrm>
              <a:off x="10128330" y="5125852"/>
              <a:ext cx="1520792"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Introduced </a:t>
              </a:r>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VLSI </a:t>
              </a:r>
            </a:p>
          </p:txBody>
        </p:sp>
        <p:sp>
          <p:nvSpPr>
            <p:cNvPr id="16" name="TextBox 15">
              <a:extLst>
                <a:ext uri="{FF2B5EF4-FFF2-40B4-BE49-F238E27FC236}">
                  <a16:creationId xmlns:a16="http://schemas.microsoft.com/office/drawing/2014/main" id="{979393CD-7582-2197-0FEA-5947FB233F73}"/>
                </a:ext>
              </a:extLst>
            </p:cNvPr>
            <p:cNvSpPr txBox="1"/>
            <p:nvPr/>
          </p:nvSpPr>
          <p:spPr>
            <a:xfrm>
              <a:off x="8640175" y="5094770"/>
              <a:ext cx="1520792" cy="923330"/>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Introduced B.Tech + </a:t>
              </a:r>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364185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1A0164-311D-40A0-8331-1DE3DF256696}" type="datetime1">
              <a:rPr lang="en-IN" smtClean="0"/>
              <a:t>04-11-2023</a:t>
            </a:fld>
            <a:endParaRPr lang="en-IN"/>
          </a:p>
        </p:txBody>
      </p:sp>
      <p:sp>
        <p:nvSpPr>
          <p:cNvPr id="6" name="Footer Placeholder 5"/>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50</a:t>
            </a:fld>
            <a:endParaRPr lang="en-IN" dirty="0"/>
          </a:p>
        </p:txBody>
      </p:sp>
      <p:sp>
        <p:nvSpPr>
          <p:cNvPr id="3" name="TextBox 2">
            <a:extLst>
              <a:ext uri="{FF2B5EF4-FFF2-40B4-BE49-F238E27FC236}">
                <a16:creationId xmlns:a16="http://schemas.microsoft.com/office/drawing/2014/main" id="{7009B652-B5AF-EBE8-7F2B-5C83AAD69E35}"/>
              </a:ext>
            </a:extLst>
          </p:cNvPr>
          <p:cNvSpPr txBox="1"/>
          <p:nvPr/>
        </p:nvSpPr>
        <p:spPr>
          <a:xfrm>
            <a:off x="490887" y="334274"/>
            <a:ext cx="9442384" cy="461665"/>
          </a:xfrm>
          <a:prstGeom prst="rect">
            <a:avLst/>
          </a:prstGeom>
          <a:noFill/>
        </p:spPr>
        <p:txBody>
          <a:bodyPr wrap="square" rtlCol="0">
            <a:spAutoFit/>
          </a:bodyPr>
          <a:lstStyle/>
          <a:p>
            <a:r>
              <a:rPr lang="en-IN" sz="2400" b="1" dirty="0">
                <a:solidFill>
                  <a:srgbClr val="0070C0"/>
                </a:solidFill>
                <a:latin typeface="Times New Roman" panose="02020603050405020304" pitchFamily="18" charset="0"/>
                <a:cs typeface="Times New Roman" panose="02020603050405020304" pitchFamily="18" charset="0"/>
              </a:rPr>
              <a:t>Students categorisations (Advanced learners/slow learners)</a:t>
            </a:r>
            <a:endParaRPr lang="en-IN" sz="2400"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7ADEE8B-35FC-C28A-0159-A80C1BD49A58}"/>
              </a:ext>
            </a:extLst>
          </p:cNvPr>
          <p:cNvSpPr txBox="1"/>
          <p:nvPr/>
        </p:nvSpPr>
        <p:spPr>
          <a:xfrm>
            <a:off x="549289" y="811942"/>
            <a:ext cx="10683393" cy="646331"/>
          </a:xfrm>
          <a:prstGeom prst="rect">
            <a:avLst/>
          </a:prstGeom>
          <a:noFill/>
        </p:spPr>
        <p:txBody>
          <a:bodyPr wrap="square">
            <a:spAutoFit/>
          </a:bodyPr>
          <a:lstStyle/>
          <a:p>
            <a:pPr lvl="0"/>
            <a:r>
              <a:rPr lang="en-IN" sz="1800" dirty="0">
                <a:latin typeface="Times New Roman" panose="02020603050405020304" pitchFamily="18" charset="0"/>
                <a:cs typeface="Times New Roman" panose="02020603050405020304" pitchFamily="18" charset="0"/>
              </a:rPr>
              <a:t>Students are categorised based on their mid and end-semester marks. S</a:t>
            </a:r>
            <a:r>
              <a:rPr lang="en-IN" dirty="0">
                <a:latin typeface="Times New Roman" panose="02020603050405020304" pitchFamily="18" charset="0"/>
                <a:cs typeface="Times New Roman" panose="02020603050405020304" pitchFamily="18" charset="0"/>
              </a:rPr>
              <a:t>tudents  secured ‘F’ Grade are considered as slow learners. </a:t>
            </a:r>
            <a:endParaRPr lang="en-IN" sz="1800"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D4508FA5-EC2A-F65D-22AB-C12B7EEF76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996421C5-1700-DA08-4271-F72D14544E36}"/>
              </a:ext>
            </a:extLst>
          </p:cNvPr>
          <p:cNvGraphicFramePr>
            <a:graphicFrameLocks noGrp="1"/>
          </p:cNvGraphicFramePr>
          <p:nvPr>
            <p:extLst>
              <p:ext uri="{D42A27DB-BD31-4B8C-83A1-F6EECF244321}">
                <p14:modId xmlns:p14="http://schemas.microsoft.com/office/powerpoint/2010/main" val="1024207293"/>
              </p:ext>
            </p:extLst>
          </p:nvPr>
        </p:nvGraphicFramePr>
        <p:xfrm>
          <a:off x="826705" y="3139921"/>
          <a:ext cx="10269086" cy="1478280"/>
        </p:xfrm>
        <a:graphic>
          <a:graphicData uri="http://schemas.openxmlformats.org/drawingml/2006/table">
            <a:tbl>
              <a:tblPr firstRow="1" bandRow="1">
                <a:tableStyleId>{5C22544A-7EE6-4342-B048-85BDC9FD1C3A}</a:tableStyleId>
              </a:tblPr>
              <a:tblGrid>
                <a:gridCol w="1452345">
                  <a:extLst>
                    <a:ext uri="{9D8B030D-6E8A-4147-A177-3AD203B41FA5}">
                      <a16:colId xmlns:a16="http://schemas.microsoft.com/office/drawing/2014/main" val="3560711135"/>
                    </a:ext>
                  </a:extLst>
                </a:gridCol>
                <a:gridCol w="8816741">
                  <a:extLst>
                    <a:ext uri="{9D8B030D-6E8A-4147-A177-3AD203B41FA5}">
                      <a16:colId xmlns:a16="http://schemas.microsoft.com/office/drawing/2014/main" val="1449009645"/>
                    </a:ext>
                  </a:extLst>
                </a:gridCol>
              </a:tblGrid>
              <a:tr h="0">
                <a:tc>
                  <a:txBody>
                    <a:bodyPr/>
                    <a:lstStyle/>
                    <a:p>
                      <a:pPr algn="ctr"/>
                      <a:r>
                        <a:rPr lang="en-IN" dirty="0">
                          <a:latin typeface="Times New Roman" panose="02020603050405020304" pitchFamily="18" charset="0"/>
                          <a:cs typeface="Times New Roman" panose="02020603050405020304" pitchFamily="18" charset="0"/>
                        </a:rPr>
                        <a:t>Year</a:t>
                      </a:r>
                    </a:p>
                  </a:txBody>
                  <a:tcPr/>
                </a:tc>
                <a:tc>
                  <a:txBody>
                    <a:bodyPr/>
                    <a:lstStyle/>
                    <a:p>
                      <a:pPr algn="ctr"/>
                      <a:r>
                        <a:rPr lang="en-IN" dirty="0">
                          <a:latin typeface="Times New Roman" panose="02020603050405020304" pitchFamily="18" charset="0"/>
                          <a:cs typeface="Times New Roman" panose="02020603050405020304" pitchFamily="18" charset="0"/>
                        </a:rPr>
                        <a:t>Identification and Progress</a:t>
                      </a:r>
                    </a:p>
                  </a:txBody>
                  <a:tcPr/>
                </a:tc>
                <a:extLst>
                  <a:ext uri="{0D108BD9-81ED-4DB2-BD59-A6C34878D82A}">
                    <a16:rowId xmlns:a16="http://schemas.microsoft.com/office/drawing/2014/main" val="979577678"/>
                  </a:ext>
                </a:extLst>
              </a:tr>
              <a:tr h="370840">
                <a:tc>
                  <a:txBody>
                    <a:bodyPr/>
                    <a:lstStyle/>
                    <a:p>
                      <a:pPr algn="ctr"/>
                      <a:r>
                        <a:rPr lang="en-IN" dirty="0">
                          <a:latin typeface="Times New Roman" panose="02020603050405020304" pitchFamily="18" charset="0"/>
                          <a:cs typeface="Times New Roman" panose="02020603050405020304" pitchFamily="18" charset="0"/>
                        </a:rPr>
                        <a:t>2</a:t>
                      </a:r>
                      <a:r>
                        <a:rPr lang="en-IN" baseline="30000" dirty="0">
                          <a:latin typeface="Times New Roman" panose="02020603050405020304" pitchFamily="18" charset="0"/>
                          <a:cs typeface="Times New Roman" panose="02020603050405020304" pitchFamily="18" charset="0"/>
                        </a:rPr>
                        <a:t>nd</a:t>
                      </a:r>
                      <a:r>
                        <a:rPr lang="en-IN" dirty="0">
                          <a:latin typeface="Times New Roman" panose="02020603050405020304" pitchFamily="18" charset="0"/>
                          <a:cs typeface="Times New Roman" panose="02020603050405020304" pitchFamily="18" charset="0"/>
                        </a:rPr>
                        <a:t> Year</a:t>
                      </a:r>
                    </a:p>
                  </a:txBody>
                  <a:tcPr/>
                </a:tc>
                <a:tc>
                  <a:txBody>
                    <a:bodyPr/>
                    <a:lstStyle/>
                    <a:p>
                      <a:r>
                        <a:rPr lang="en-IN" dirty="0">
                          <a:latin typeface="Times New Roman" panose="02020603050405020304" pitchFamily="18" charset="0"/>
                          <a:cs typeface="Times New Roman" panose="02020603050405020304" pitchFamily="18" charset="0"/>
                        </a:rPr>
                        <a:t>9 out of 15 have passed in the supplementary examination after Remedial Classes.  </a:t>
                      </a:r>
                    </a:p>
                  </a:txBody>
                  <a:tcPr/>
                </a:tc>
                <a:extLst>
                  <a:ext uri="{0D108BD9-81ED-4DB2-BD59-A6C34878D82A}">
                    <a16:rowId xmlns:a16="http://schemas.microsoft.com/office/drawing/2014/main" val="2196240144"/>
                  </a:ext>
                </a:extLst>
              </a:tr>
              <a:tr h="370840">
                <a:tc>
                  <a:txBody>
                    <a:bodyPr/>
                    <a:lstStyle/>
                    <a:p>
                      <a:pPr algn="ctr"/>
                      <a:r>
                        <a:rPr lang="en-IN" dirty="0">
                          <a:latin typeface="Times New Roman" panose="02020603050405020304" pitchFamily="18" charset="0"/>
                          <a:cs typeface="Times New Roman" panose="02020603050405020304" pitchFamily="18" charset="0"/>
                        </a:rPr>
                        <a:t>3</a:t>
                      </a:r>
                      <a:r>
                        <a:rPr lang="en-IN" baseline="30000" dirty="0">
                          <a:latin typeface="Times New Roman" panose="02020603050405020304" pitchFamily="18" charset="0"/>
                          <a:cs typeface="Times New Roman" panose="02020603050405020304" pitchFamily="18" charset="0"/>
                        </a:rPr>
                        <a:t>rd</a:t>
                      </a:r>
                      <a:r>
                        <a:rPr lang="en-IN" dirty="0">
                          <a:latin typeface="Times New Roman" panose="02020603050405020304" pitchFamily="18" charset="0"/>
                          <a:cs typeface="Times New Roman" panose="02020603050405020304" pitchFamily="18" charset="0"/>
                        </a:rPr>
                        <a:t> Year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latin typeface="Times New Roman" panose="02020603050405020304" pitchFamily="18" charset="0"/>
                          <a:cs typeface="Times New Roman" panose="02020603050405020304" pitchFamily="18" charset="0"/>
                        </a:rPr>
                        <a:t>18 out of 20 have passed in the supplementary examination after Remedial Classes. </a:t>
                      </a:r>
                    </a:p>
                  </a:txBody>
                  <a:tcPr/>
                </a:tc>
                <a:extLst>
                  <a:ext uri="{0D108BD9-81ED-4DB2-BD59-A6C34878D82A}">
                    <a16:rowId xmlns:a16="http://schemas.microsoft.com/office/drawing/2014/main" val="3734055557"/>
                  </a:ext>
                </a:extLst>
              </a:tr>
              <a:tr h="370840">
                <a:tc>
                  <a:txBody>
                    <a:bodyPr/>
                    <a:lstStyle/>
                    <a:p>
                      <a:pPr algn="ctr"/>
                      <a:r>
                        <a:rPr lang="en-IN" dirty="0">
                          <a:latin typeface="Times New Roman" panose="02020603050405020304" pitchFamily="18" charset="0"/>
                          <a:cs typeface="Times New Roman" panose="02020603050405020304" pitchFamily="18" charset="0"/>
                        </a:rPr>
                        <a:t>4</a:t>
                      </a:r>
                      <a:r>
                        <a:rPr lang="en-IN" baseline="30000" dirty="0">
                          <a:latin typeface="Times New Roman" panose="02020603050405020304" pitchFamily="18" charset="0"/>
                          <a:cs typeface="Times New Roman" panose="02020603050405020304" pitchFamily="18" charset="0"/>
                        </a:rPr>
                        <a:t>th</a:t>
                      </a:r>
                      <a:r>
                        <a:rPr lang="en-IN" dirty="0">
                          <a:latin typeface="Times New Roman" panose="02020603050405020304" pitchFamily="18" charset="0"/>
                          <a:cs typeface="Times New Roman" panose="02020603050405020304" pitchFamily="18" charset="0"/>
                        </a:rPr>
                        <a:t> Year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latin typeface="Times New Roman" panose="02020603050405020304" pitchFamily="18" charset="0"/>
                          <a:cs typeface="Times New Roman" panose="02020603050405020304" pitchFamily="18" charset="0"/>
                        </a:rPr>
                        <a:t>03 out of 03 have passed in the supplementary examination after Remedial Classes.  </a:t>
                      </a:r>
                    </a:p>
                  </a:txBody>
                  <a:tcPr/>
                </a:tc>
                <a:extLst>
                  <a:ext uri="{0D108BD9-81ED-4DB2-BD59-A6C34878D82A}">
                    <a16:rowId xmlns:a16="http://schemas.microsoft.com/office/drawing/2014/main" val="2521168242"/>
                  </a:ext>
                </a:extLst>
              </a:tr>
            </a:tbl>
          </a:graphicData>
        </a:graphic>
      </p:graphicFrame>
      <p:sp>
        <p:nvSpPr>
          <p:cNvPr id="10" name="TextBox 9">
            <a:extLst>
              <a:ext uri="{FF2B5EF4-FFF2-40B4-BE49-F238E27FC236}">
                <a16:creationId xmlns:a16="http://schemas.microsoft.com/office/drawing/2014/main" id="{BA0C9635-0060-9F73-8B0A-594780DE8AE8}"/>
              </a:ext>
            </a:extLst>
          </p:cNvPr>
          <p:cNvSpPr txBox="1"/>
          <p:nvPr/>
        </p:nvSpPr>
        <p:spPr>
          <a:xfrm>
            <a:off x="655322" y="1452968"/>
            <a:ext cx="10655167" cy="369332"/>
          </a:xfrm>
          <a:prstGeom prst="rect">
            <a:avLst/>
          </a:prstGeom>
          <a:noFill/>
        </p:spPr>
        <p:txBody>
          <a:bodyPr wrap="square" rtlCol="0">
            <a:spAutoFit/>
          </a:bodyPr>
          <a:lstStyle/>
          <a:p>
            <a:pPr lvl="0"/>
            <a:r>
              <a:rPr lang="en-IN" sz="1800" b="1" u="sng" dirty="0">
                <a:latin typeface="Times New Roman" panose="02020603050405020304" pitchFamily="18" charset="0"/>
                <a:cs typeface="Times New Roman" panose="02020603050405020304" pitchFamily="18" charset="0"/>
              </a:rPr>
              <a:t>Activities for slow learners:</a:t>
            </a:r>
            <a:endParaRPr lang="en-US" sz="1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B51BDEE-6FC4-A27D-6030-4E94A83AAE7D}"/>
              </a:ext>
            </a:extLst>
          </p:cNvPr>
          <p:cNvSpPr txBox="1"/>
          <p:nvPr/>
        </p:nvSpPr>
        <p:spPr>
          <a:xfrm>
            <a:off x="722700" y="1891790"/>
            <a:ext cx="10683393" cy="1200329"/>
          </a:xfrm>
          <a:prstGeom prst="rect">
            <a:avLst/>
          </a:prstGeom>
          <a:noFill/>
        </p:spPr>
        <p:txBody>
          <a:bodyPr wrap="square">
            <a:spAutoFit/>
          </a:bodyPr>
          <a:lstStyle/>
          <a:p>
            <a:pPr marL="285750" lvl="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Providing handwritten notes for easy understanding. </a:t>
            </a:r>
          </a:p>
          <a:p>
            <a:pPr marL="285750" lvl="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Giving counselling for slow learners. </a:t>
            </a:r>
          </a:p>
          <a:p>
            <a:pPr marL="285750" lvl="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Group study methodology. </a:t>
            </a:r>
          </a:p>
          <a:p>
            <a:pPr marL="285750" lvl="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Giving additional learning materials like question bank, university question papers etc. </a:t>
            </a:r>
          </a:p>
        </p:txBody>
      </p:sp>
      <p:sp>
        <p:nvSpPr>
          <p:cNvPr id="15" name="TextBox 14">
            <a:extLst>
              <a:ext uri="{FF2B5EF4-FFF2-40B4-BE49-F238E27FC236}">
                <a16:creationId xmlns:a16="http://schemas.microsoft.com/office/drawing/2014/main" id="{56B451C9-52E1-861B-3815-82CAF271171C}"/>
              </a:ext>
            </a:extLst>
          </p:cNvPr>
          <p:cNvSpPr txBox="1"/>
          <p:nvPr/>
        </p:nvSpPr>
        <p:spPr>
          <a:xfrm>
            <a:off x="757032" y="4711334"/>
            <a:ext cx="10655167" cy="369332"/>
          </a:xfrm>
          <a:prstGeom prst="rect">
            <a:avLst/>
          </a:prstGeom>
          <a:noFill/>
        </p:spPr>
        <p:txBody>
          <a:bodyPr wrap="square" rtlCol="0">
            <a:spAutoFit/>
          </a:bodyPr>
          <a:lstStyle/>
          <a:p>
            <a:r>
              <a:rPr lang="en-IN" sz="1800" b="1" u="sng" dirty="0">
                <a:latin typeface="Times New Roman" panose="02020603050405020304" pitchFamily="18" charset="0"/>
                <a:cs typeface="Times New Roman" panose="02020603050405020304" pitchFamily="18" charset="0"/>
              </a:rPr>
              <a:t>Activities for advanced learners:</a:t>
            </a:r>
            <a:endParaRPr lang="en-US" sz="1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330A7B6-AC8B-6B35-DCF9-4206BA5BF08D}"/>
              </a:ext>
            </a:extLst>
          </p:cNvPr>
          <p:cNvSpPr txBox="1"/>
          <p:nvPr/>
        </p:nvSpPr>
        <p:spPr>
          <a:xfrm>
            <a:off x="670407" y="5222886"/>
            <a:ext cx="10683393" cy="923330"/>
          </a:xfrm>
          <a:prstGeom prst="rect">
            <a:avLst/>
          </a:prstGeom>
          <a:noFill/>
        </p:spPr>
        <p:txBody>
          <a:bodyPr wrap="square">
            <a:spAutoFit/>
          </a:bodyPr>
          <a:lstStyle/>
          <a:p>
            <a:pPr marL="285750" lvl="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Students are motivated to participate in various technical events online courses like Udemy, Course era, Solo learn, Industrial visit, value added course etc, which are held both within and outside the institution. </a:t>
            </a:r>
          </a:p>
          <a:p>
            <a:pPr marL="285750" lvl="0" indent="-285750">
              <a:buFont typeface="Arial" panose="020B0604020202020204" pitchFamily="34" charset="0"/>
              <a:buChar char="•"/>
            </a:pPr>
            <a:r>
              <a:rPr lang="en-IN" sz="1800" dirty="0">
                <a:latin typeface="Times New Roman" panose="02020603050405020304" pitchFamily="18" charset="0"/>
                <a:cs typeface="Times New Roman" panose="02020603050405020304" pitchFamily="18" charset="0"/>
              </a:rPr>
              <a:t>Encouraging students to participate in research and innovation projects.</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2274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51</a:t>
            </a:fld>
            <a:endParaRPr lang="en-IN"/>
          </a:p>
        </p:txBody>
      </p:sp>
      <p:sp>
        <p:nvSpPr>
          <p:cNvPr id="3" name="TextBox 2">
            <a:extLst>
              <a:ext uri="{FF2B5EF4-FFF2-40B4-BE49-F238E27FC236}">
                <a16:creationId xmlns:a16="http://schemas.microsoft.com/office/drawing/2014/main" id="{3D52227F-DAC2-001C-F4C6-C548124A8C3D}"/>
              </a:ext>
            </a:extLst>
          </p:cNvPr>
          <p:cNvSpPr txBox="1"/>
          <p:nvPr/>
        </p:nvSpPr>
        <p:spPr>
          <a:xfrm>
            <a:off x="620986" y="136525"/>
            <a:ext cx="7989614"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Students Result Analysis &amp; Pass Percentage</a:t>
            </a:r>
          </a:p>
        </p:txBody>
      </p:sp>
      <p:graphicFrame>
        <p:nvGraphicFramePr>
          <p:cNvPr id="8" name="Table 7">
            <a:extLst>
              <a:ext uri="{FF2B5EF4-FFF2-40B4-BE49-F238E27FC236}">
                <a16:creationId xmlns:a16="http://schemas.microsoft.com/office/drawing/2014/main" id="{6E8C15D4-C2BC-96E6-B9FA-344F18D7710F}"/>
              </a:ext>
            </a:extLst>
          </p:cNvPr>
          <p:cNvGraphicFramePr>
            <a:graphicFrameLocks noGrp="1"/>
          </p:cNvGraphicFramePr>
          <p:nvPr>
            <p:extLst>
              <p:ext uri="{D42A27DB-BD31-4B8C-83A1-F6EECF244321}">
                <p14:modId xmlns:p14="http://schemas.microsoft.com/office/powerpoint/2010/main" val="3213897394"/>
              </p:ext>
            </p:extLst>
          </p:nvPr>
        </p:nvGraphicFramePr>
        <p:xfrm>
          <a:off x="346509" y="1691817"/>
          <a:ext cx="10905420" cy="3849720"/>
        </p:xfrm>
        <a:graphic>
          <a:graphicData uri="http://schemas.openxmlformats.org/drawingml/2006/table">
            <a:tbl>
              <a:tblPr firstRow="1" bandRow="1">
                <a:tableStyleId>{5C22544A-7EE6-4342-B048-85BDC9FD1C3A}</a:tableStyleId>
              </a:tblPr>
              <a:tblGrid>
                <a:gridCol w="1299411">
                  <a:extLst>
                    <a:ext uri="{9D8B030D-6E8A-4147-A177-3AD203B41FA5}">
                      <a16:colId xmlns:a16="http://schemas.microsoft.com/office/drawing/2014/main" val="74592234"/>
                    </a:ext>
                  </a:extLst>
                </a:gridCol>
                <a:gridCol w="2579571">
                  <a:extLst>
                    <a:ext uri="{9D8B030D-6E8A-4147-A177-3AD203B41FA5}">
                      <a16:colId xmlns:a16="http://schemas.microsoft.com/office/drawing/2014/main" val="1638201275"/>
                    </a:ext>
                  </a:extLst>
                </a:gridCol>
                <a:gridCol w="2887578">
                  <a:extLst>
                    <a:ext uri="{9D8B030D-6E8A-4147-A177-3AD203B41FA5}">
                      <a16:colId xmlns:a16="http://schemas.microsoft.com/office/drawing/2014/main" val="2504181577"/>
                    </a:ext>
                  </a:extLst>
                </a:gridCol>
                <a:gridCol w="2839453">
                  <a:extLst>
                    <a:ext uri="{9D8B030D-6E8A-4147-A177-3AD203B41FA5}">
                      <a16:colId xmlns:a16="http://schemas.microsoft.com/office/drawing/2014/main" val="4226392455"/>
                    </a:ext>
                  </a:extLst>
                </a:gridCol>
                <a:gridCol w="1299407">
                  <a:extLst>
                    <a:ext uri="{9D8B030D-6E8A-4147-A177-3AD203B41FA5}">
                      <a16:colId xmlns:a16="http://schemas.microsoft.com/office/drawing/2014/main" val="3614247997"/>
                    </a:ext>
                  </a:extLst>
                </a:gridCol>
              </a:tblGrid>
              <a:tr h="366915">
                <a:tc gridSpan="5">
                  <a:txBody>
                    <a:bodyPr/>
                    <a:lstStyle/>
                    <a:p>
                      <a:pPr algn="ctr"/>
                      <a:r>
                        <a:rPr lang="en-IN" dirty="0">
                          <a:latin typeface="Times New Roman" panose="02020603050405020304" pitchFamily="18" charset="0"/>
                          <a:cs typeface="Times New Roman" panose="02020603050405020304" pitchFamily="18" charset="0"/>
                        </a:rPr>
                        <a:t>Pass Percentage of students</a:t>
                      </a:r>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3914881287"/>
                  </a:ext>
                </a:extLst>
              </a:tr>
              <a:tr h="366915">
                <a:tc gridSpan="5">
                  <a:txBody>
                    <a:bodyPr/>
                    <a:lstStyle/>
                    <a:p>
                      <a:pPr algn="ctr"/>
                      <a:r>
                        <a:rPr lang="en-IN" dirty="0">
                          <a:latin typeface="Times New Roman" panose="02020603050405020304" pitchFamily="18" charset="0"/>
                          <a:cs typeface="Times New Roman" panose="02020603050405020304" pitchFamily="18" charset="0"/>
                        </a:rPr>
                        <a:t>Year 2019-20</a:t>
                      </a:r>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2878619472"/>
                  </a:ext>
                </a:extLst>
              </a:tr>
              <a:tr h="553292">
                <a:tc>
                  <a:txBody>
                    <a:bodyPr/>
                    <a:lstStyle/>
                    <a:p>
                      <a:r>
                        <a:rPr lang="en-IN" dirty="0">
                          <a:latin typeface="Times New Roman" panose="02020603050405020304" pitchFamily="18" charset="0"/>
                          <a:cs typeface="Times New Roman" panose="02020603050405020304" pitchFamily="18" charset="0"/>
                        </a:rPr>
                        <a:t>Programme Code</a:t>
                      </a:r>
                    </a:p>
                  </a:txBody>
                  <a:tcPr/>
                </a:tc>
                <a:tc>
                  <a:txBody>
                    <a:bodyPr/>
                    <a:lstStyle/>
                    <a:p>
                      <a:r>
                        <a:rPr lang="en-IN" dirty="0">
                          <a:latin typeface="Times New Roman" panose="02020603050405020304" pitchFamily="18" charset="0"/>
                          <a:cs typeface="Times New Roman" panose="02020603050405020304" pitchFamily="18" charset="0"/>
                        </a:rPr>
                        <a:t>Programme Name</a:t>
                      </a:r>
                    </a:p>
                  </a:txBody>
                  <a:tcPr/>
                </a:tc>
                <a:tc>
                  <a:txBody>
                    <a:bodyPr/>
                    <a:lstStyle/>
                    <a:p>
                      <a:r>
                        <a:rPr lang="en-IN" dirty="0">
                          <a:latin typeface="Times New Roman" panose="02020603050405020304" pitchFamily="18" charset="0"/>
                          <a:cs typeface="Times New Roman" panose="02020603050405020304" pitchFamily="18" charset="0"/>
                        </a:rPr>
                        <a:t>No. of Students Appeared in the Final Year Examination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latin typeface="Times New Roman" panose="02020603050405020304" pitchFamily="18" charset="0"/>
                          <a:cs typeface="Times New Roman" panose="02020603050405020304" pitchFamily="18" charset="0"/>
                        </a:rPr>
                        <a:t>No. of Students Passed in the Final Year Examination</a:t>
                      </a:r>
                    </a:p>
                    <a:p>
                      <a:endParaRPr lang="en-IN" dirty="0">
                        <a:latin typeface="Times New Roman" panose="02020603050405020304" pitchFamily="18" charset="0"/>
                        <a:cs typeface="Times New Roman" panose="02020603050405020304" pitchFamily="18" charset="0"/>
                      </a:endParaRPr>
                    </a:p>
                  </a:txBody>
                  <a:tcPr/>
                </a:tc>
                <a:tc>
                  <a:txBody>
                    <a:bodyPr/>
                    <a:lstStyle/>
                    <a:p>
                      <a:r>
                        <a:rPr lang="en-IN" dirty="0">
                          <a:latin typeface="Times New Roman" panose="02020603050405020304" pitchFamily="18" charset="0"/>
                          <a:cs typeface="Times New Roman" panose="02020603050405020304" pitchFamily="18" charset="0"/>
                        </a:rPr>
                        <a:t>Pass Percentage</a:t>
                      </a:r>
                    </a:p>
                  </a:txBody>
                  <a:tcPr/>
                </a:tc>
                <a:extLst>
                  <a:ext uri="{0D108BD9-81ED-4DB2-BD59-A6C34878D82A}">
                    <a16:rowId xmlns:a16="http://schemas.microsoft.com/office/drawing/2014/main" val="3996608699"/>
                  </a:ext>
                </a:extLst>
              </a:tr>
              <a:tr h="366915">
                <a:tc>
                  <a:txBody>
                    <a:bodyPr/>
                    <a:lstStyle/>
                    <a:p>
                      <a:r>
                        <a:rPr lang="en-IN" dirty="0">
                          <a:latin typeface="Times New Roman" panose="02020603050405020304" pitchFamily="18" charset="0"/>
                          <a:cs typeface="Times New Roman" panose="02020603050405020304" pitchFamily="18" charset="0"/>
                        </a:rPr>
                        <a:t>3-1-12</a:t>
                      </a:r>
                    </a:p>
                  </a:txBody>
                  <a:tcPr/>
                </a:tc>
                <a:tc>
                  <a:txBody>
                    <a:bodyPr/>
                    <a:lstStyle/>
                    <a:p>
                      <a:r>
                        <a:rPr lang="en-IN" dirty="0">
                          <a:latin typeface="Times New Roman" panose="02020603050405020304" pitchFamily="18" charset="0"/>
                          <a:cs typeface="Times New Roman" panose="02020603050405020304" pitchFamily="18" charset="0"/>
                        </a:rPr>
                        <a:t>B.Tech (ECE)</a:t>
                      </a:r>
                    </a:p>
                  </a:txBody>
                  <a:tcPr/>
                </a:tc>
                <a:tc>
                  <a:txBody>
                    <a:bodyPr/>
                    <a:lstStyle/>
                    <a:p>
                      <a:pPr algn="ctr"/>
                      <a:r>
                        <a:rPr lang="en-IN" dirty="0">
                          <a:latin typeface="Times New Roman" panose="02020603050405020304" pitchFamily="18" charset="0"/>
                          <a:cs typeface="Times New Roman" panose="02020603050405020304" pitchFamily="18" charset="0"/>
                        </a:rPr>
                        <a:t>66</a:t>
                      </a:r>
                    </a:p>
                  </a:txBody>
                  <a:tcPr/>
                </a:tc>
                <a:tc>
                  <a:txBody>
                    <a:bodyPr/>
                    <a:lstStyle/>
                    <a:p>
                      <a:pPr algn="ctr"/>
                      <a:r>
                        <a:rPr lang="en-IN" dirty="0">
                          <a:latin typeface="Times New Roman" panose="02020603050405020304" pitchFamily="18" charset="0"/>
                          <a:cs typeface="Times New Roman" panose="02020603050405020304" pitchFamily="18" charset="0"/>
                        </a:rPr>
                        <a:t>62</a:t>
                      </a:r>
                    </a:p>
                  </a:txBody>
                  <a:tcPr/>
                </a:tc>
                <a:tc>
                  <a:txBody>
                    <a:bodyPr/>
                    <a:lstStyle/>
                    <a:p>
                      <a:pPr algn="ctr"/>
                      <a:r>
                        <a:rPr lang="en-IN" b="1" dirty="0">
                          <a:latin typeface="Times New Roman" panose="02020603050405020304" pitchFamily="18" charset="0"/>
                          <a:cs typeface="Times New Roman" panose="02020603050405020304" pitchFamily="18" charset="0"/>
                        </a:rPr>
                        <a:t>93.9%</a:t>
                      </a:r>
                    </a:p>
                  </a:txBody>
                  <a:tcPr/>
                </a:tc>
                <a:extLst>
                  <a:ext uri="{0D108BD9-81ED-4DB2-BD59-A6C34878D82A}">
                    <a16:rowId xmlns:a16="http://schemas.microsoft.com/office/drawing/2014/main" val="2130064188"/>
                  </a:ext>
                </a:extLst>
              </a:tr>
              <a:tr h="366915">
                <a:tc>
                  <a:txBody>
                    <a:bodyPr/>
                    <a:lstStyle/>
                    <a:p>
                      <a:r>
                        <a:rPr lang="en-IN" dirty="0">
                          <a:latin typeface="Times New Roman" panose="02020603050405020304" pitchFamily="18" charset="0"/>
                          <a:cs typeface="Times New Roman" panose="02020603050405020304" pitchFamily="18" charset="0"/>
                        </a:rPr>
                        <a:t>3-5-7</a:t>
                      </a:r>
                    </a:p>
                  </a:txBody>
                  <a:tcPr/>
                </a:tc>
                <a:tc>
                  <a:txBody>
                    <a:bodyPr/>
                    <a:lstStyle/>
                    <a:p>
                      <a:r>
                        <a:rPr lang="en-IN" dirty="0">
                          <a:latin typeface="Times New Roman" panose="02020603050405020304" pitchFamily="18" charset="0"/>
                          <a:cs typeface="Times New Roman" panose="02020603050405020304" pitchFamily="18" charset="0"/>
                        </a:rPr>
                        <a:t>B.Tech+M.Tech (ECE)</a:t>
                      </a:r>
                    </a:p>
                  </a:txBody>
                  <a:tcPr/>
                </a:tc>
                <a:tc>
                  <a:txBody>
                    <a:bodyPr/>
                    <a:lstStyle/>
                    <a:p>
                      <a:pPr algn="ctr"/>
                      <a:r>
                        <a:rPr lang="en-IN" dirty="0">
                          <a:latin typeface="Times New Roman" panose="02020603050405020304" pitchFamily="18" charset="0"/>
                          <a:cs typeface="Times New Roman" panose="02020603050405020304" pitchFamily="18" charset="0"/>
                        </a:rPr>
                        <a:t>30</a:t>
                      </a:r>
                    </a:p>
                  </a:txBody>
                  <a:tcPr/>
                </a:tc>
                <a:tc>
                  <a:txBody>
                    <a:bodyPr/>
                    <a:lstStyle/>
                    <a:p>
                      <a:pPr algn="ctr"/>
                      <a:r>
                        <a:rPr lang="en-IN" dirty="0">
                          <a:latin typeface="Times New Roman" panose="02020603050405020304" pitchFamily="18" charset="0"/>
                          <a:cs typeface="Times New Roman" panose="02020603050405020304" pitchFamily="18" charset="0"/>
                        </a:rPr>
                        <a:t>22</a:t>
                      </a:r>
                    </a:p>
                  </a:txBody>
                  <a:tcPr/>
                </a:tc>
                <a:tc>
                  <a:txBody>
                    <a:bodyPr/>
                    <a:lstStyle/>
                    <a:p>
                      <a:pPr algn="ctr"/>
                      <a:r>
                        <a:rPr lang="en-IN" b="1" dirty="0">
                          <a:latin typeface="Times New Roman" panose="02020603050405020304" pitchFamily="18" charset="0"/>
                          <a:cs typeface="Times New Roman" panose="02020603050405020304" pitchFamily="18" charset="0"/>
                        </a:rPr>
                        <a:t>73.33%</a:t>
                      </a:r>
                    </a:p>
                  </a:txBody>
                  <a:tcPr/>
                </a:tc>
                <a:extLst>
                  <a:ext uri="{0D108BD9-81ED-4DB2-BD59-A6C34878D82A}">
                    <a16:rowId xmlns:a16="http://schemas.microsoft.com/office/drawing/2014/main" val="2929803858"/>
                  </a:ext>
                </a:extLst>
              </a:tr>
              <a:tr h="366915">
                <a:tc>
                  <a:txBody>
                    <a:bodyPr/>
                    <a:lstStyle/>
                    <a:p>
                      <a:r>
                        <a:rPr lang="en-IN" dirty="0">
                          <a:latin typeface="Times New Roman" panose="02020603050405020304" pitchFamily="18" charset="0"/>
                          <a:cs typeface="Times New Roman" panose="02020603050405020304" pitchFamily="18" charset="0"/>
                        </a:rPr>
                        <a:t>3-2-22</a:t>
                      </a:r>
                    </a:p>
                  </a:txBody>
                  <a:tcPr/>
                </a:tc>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(EI)</a:t>
                      </a:r>
                    </a:p>
                  </a:txBody>
                  <a:tcPr/>
                </a:tc>
                <a:tc>
                  <a:txBody>
                    <a:bodyPr/>
                    <a:lstStyle/>
                    <a:p>
                      <a:pPr algn="ctr"/>
                      <a:r>
                        <a:rPr lang="en-IN" dirty="0">
                          <a:latin typeface="Times New Roman" panose="02020603050405020304" pitchFamily="18" charset="0"/>
                          <a:cs typeface="Times New Roman" panose="02020603050405020304" pitchFamily="18" charset="0"/>
                        </a:rPr>
                        <a:t>14</a:t>
                      </a:r>
                    </a:p>
                  </a:txBody>
                  <a:tcPr/>
                </a:tc>
                <a:tc>
                  <a:txBody>
                    <a:bodyPr/>
                    <a:lstStyle/>
                    <a:p>
                      <a:pPr algn="ctr"/>
                      <a:r>
                        <a:rPr lang="en-IN" dirty="0">
                          <a:latin typeface="Times New Roman" panose="02020603050405020304" pitchFamily="18" charset="0"/>
                          <a:cs typeface="Times New Roman" panose="02020603050405020304" pitchFamily="18" charset="0"/>
                        </a:rPr>
                        <a:t>14</a:t>
                      </a:r>
                    </a:p>
                  </a:txBody>
                  <a:tcPr/>
                </a:tc>
                <a:tc>
                  <a:txBody>
                    <a:bodyPr/>
                    <a:lstStyle/>
                    <a:p>
                      <a:pPr algn="ctr"/>
                      <a:r>
                        <a:rPr lang="en-IN" b="1" dirty="0">
                          <a:latin typeface="Times New Roman" panose="02020603050405020304" pitchFamily="18" charset="0"/>
                          <a:cs typeface="Times New Roman" panose="02020603050405020304" pitchFamily="18" charset="0"/>
                        </a:rPr>
                        <a:t>100%</a:t>
                      </a:r>
                    </a:p>
                  </a:txBody>
                  <a:tcPr/>
                </a:tc>
                <a:extLst>
                  <a:ext uri="{0D108BD9-81ED-4DB2-BD59-A6C34878D82A}">
                    <a16:rowId xmlns:a16="http://schemas.microsoft.com/office/drawing/2014/main" val="3454581647"/>
                  </a:ext>
                </a:extLst>
              </a:tr>
              <a:tr h="366915">
                <a:tc>
                  <a:txBody>
                    <a:bodyPr/>
                    <a:lstStyle/>
                    <a:p>
                      <a:r>
                        <a:rPr lang="en-IN" dirty="0">
                          <a:latin typeface="Times New Roman" panose="02020603050405020304" pitchFamily="18" charset="0"/>
                          <a:cs typeface="Times New Roman" panose="02020603050405020304" pitchFamily="18" charset="0"/>
                        </a:rPr>
                        <a:t>3-2-23</a:t>
                      </a:r>
                    </a:p>
                  </a:txBody>
                  <a:tcPr/>
                </a:tc>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(R&amp;M)</a:t>
                      </a:r>
                    </a:p>
                  </a:txBody>
                  <a:tcPr/>
                </a:tc>
                <a:tc>
                  <a:txBody>
                    <a:bodyPr/>
                    <a:lstStyle/>
                    <a:p>
                      <a:pPr algn="ctr"/>
                      <a:r>
                        <a:rPr lang="en-IN" dirty="0">
                          <a:latin typeface="Times New Roman" panose="02020603050405020304" pitchFamily="18" charset="0"/>
                          <a:cs typeface="Times New Roman" panose="02020603050405020304" pitchFamily="18" charset="0"/>
                        </a:rPr>
                        <a:t>14</a:t>
                      </a:r>
                    </a:p>
                  </a:txBody>
                  <a:tcPr/>
                </a:tc>
                <a:tc>
                  <a:txBody>
                    <a:bodyPr/>
                    <a:lstStyle/>
                    <a:p>
                      <a:pPr algn="ctr"/>
                      <a:r>
                        <a:rPr lang="en-IN" dirty="0">
                          <a:latin typeface="Times New Roman" panose="02020603050405020304" pitchFamily="18" charset="0"/>
                          <a:cs typeface="Times New Roman" panose="02020603050405020304" pitchFamily="18" charset="0"/>
                        </a:rPr>
                        <a:t>14</a:t>
                      </a:r>
                    </a:p>
                  </a:txBody>
                  <a:tcPr/>
                </a:tc>
                <a:tc>
                  <a:txBody>
                    <a:bodyPr/>
                    <a:lstStyle/>
                    <a:p>
                      <a:pPr algn="ctr"/>
                      <a:r>
                        <a:rPr lang="en-IN" b="1" dirty="0">
                          <a:latin typeface="Times New Roman" panose="02020603050405020304" pitchFamily="18" charset="0"/>
                          <a:cs typeface="Times New Roman" panose="02020603050405020304" pitchFamily="18" charset="0"/>
                        </a:rPr>
                        <a:t>100%</a:t>
                      </a:r>
                    </a:p>
                  </a:txBody>
                  <a:tcPr/>
                </a:tc>
                <a:extLst>
                  <a:ext uri="{0D108BD9-81ED-4DB2-BD59-A6C34878D82A}">
                    <a16:rowId xmlns:a16="http://schemas.microsoft.com/office/drawing/2014/main" val="411510124"/>
                  </a:ext>
                </a:extLst>
              </a:tr>
              <a:tr h="366915">
                <a:tc>
                  <a:txBody>
                    <a:bodyPr/>
                    <a:lstStyle/>
                    <a:p>
                      <a:r>
                        <a:rPr lang="en-IN" dirty="0">
                          <a:latin typeface="Times New Roman" panose="02020603050405020304" pitchFamily="18" charset="0"/>
                          <a:cs typeface="Times New Roman" panose="02020603050405020304" pitchFamily="18" charset="0"/>
                        </a:rPr>
                        <a:t>3-2-24</a:t>
                      </a:r>
                    </a:p>
                  </a:txBody>
                  <a:tcPr/>
                </a:tc>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(BME)</a:t>
                      </a:r>
                    </a:p>
                  </a:txBody>
                  <a:tcPr/>
                </a:tc>
                <a:tc>
                  <a:txBody>
                    <a:bodyPr/>
                    <a:lstStyle/>
                    <a:p>
                      <a:pPr algn="ctr"/>
                      <a:r>
                        <a:rPr lang="en-IN" dirty="0">
                          <a:latin typeface="Times New Roman" panose="02020603050405020304" pitchFamily="18" charset="0"/>
                          <a:cs typeface="Times New Roman" panose="02020603050405020304" pitchFamily="18" charset="0"/>
                        </a:rPr>
                        <a:t>11</a:t>
                      </a:r>
                    </a:p>
                  </a:txBody>
                  <a:tcPr/>
                </a:tc>
                <a:tc>
                  <a:txBody>
                    <a:bodyPr/>
                    <a:lstStyle/>
                    <a:p>
                      <a:pPr algn="ctr"/>
                      <a:r>
                        <a:rPr lang="en-IN" dirty="0">
                          <a:latin typeface="Times New Roman" panose="02020603050405020304" pitchFamily="18" charset="0"/>
                          <a:cs typeface="Times New Roman" panose="02020603050405020304" pitchFamily="18" charset="0"/>
                        </a:rPr>
                        <a:t>11</a:t>
                      </a:r>
                    </a:p>
                  </a:txBody>
                  <a:tcPr/>
                </a:tc>
                <a:tc>
                  <a:txBody>
                    <a:bodyPr/>
                    <a:lstStyle/>
                    <a:p>
                      <a:pPr algn="ctr"/>
                      <a:r>
                        <a:rPr lang="en-IN" b="1" dirty="0">
                          <a:latin typeface="Times New Roman" panose="02020603050405020304" pitchFamily="18" charset="0"/>
                          <a:cs typeface="Times New Roman" panose="02020603050405020304" pitchFamily="18" charset="0"/>
                        </a:rPr>
                        <a:t>100%</a:t>
                      </a:r>
                    </a:p>
                  </a:txBody>
                  <a:tcPr/>
                </a:tc>
                <a:extLst>
                  <a:ext uri="{0D108BD9-81ED-4DB2-BD59-A6C34878D82A}">
                    <a16:rowId xmlns:a16="http://schemas.microsoft.com/office/drawing/2014/main" val="2285465736"/>
                  </a:ext>
                </a:extLst>
              </a:tr>
              <a:tr h="366915">
                <a:tc>
                  <a:txBody>
                    <a:bodyPr/>
                    <a:lstStyle/>
                    <a:p>
                      <a:r>
                        <a:rPr lang="en-IN" dirty="0">
                          <a:latin typeface="Times New Roman" panose="02020603050405020304" pitchFamily="18" charset="0"/>
                          <a:cs typeface="Times New Roman" panose="02020603050405020304" pitchFamily="18" charset="0"/>
                        </a:rPr>
                        <a:t>3-2-40</a:t>
                      </a:r>
                    </a:p>
                  </a:txBody>
                  <a:tcPr/>
                </a:tc>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(VLSI)</a:t>
                      </a:r>
                    </a:p>
                  </a:txBody>
                  <a:tcPr/>
                </a:tc>
                <a:tc>
                  <a:txBody>
                    <a:bodyPr/>
                    <a:lstStyle/>
                    <a:p>
                      <a:pPr algn="ctr"/>
                      <a:r>
                        <a:rPr lang="en-IN" dirty="0">
                          <a:latin typeface="Times New Roman" panose="02020603050405020304" pitchFamily="18" charset="0"/>
                          <a:cs typeface="Times New Roman" panose="02020603050405020304" pitchFamily="18" charset="0"/>
                        </a:rPr>
                        <a:t>09</a:t>
                      </a:r>
                    </a:p>
                  </a:txBody>
                  <a:tcPr/>
                </a:tc>
                <a:tc>
                  <a:txBody>
                    <a:bodyPr/>
                    <a:lstStyle/>
                    <a:p>
                      <a:pPr algn="ctr"/>
                      <a:r>
                        <a:rPr lang="en-IN" dirty="0">
                          <a:latin typeface="Times New Roman" panose="02020603050405020304" pitchFamily="18" charset="0"/>
                          <a:cs typeface="Times New Roman" panose="02020603050405020304" pitchFamily="18" charset="0"/>
                        </a:rPr>
                        <a:t>09</a:t>
                      </a:r>
                    </a:p>
                  </a:txBody>
                  <a:tcPr/>
                </a:tc>
                <a:tc>
                  <a:txBody>
                    <a:bodyPr/>
                    <a:lstStyle/>
                    <a:p>
                      <a:pPr algn="ctr"/>
                      <a:r>
                        <a:rPr lang="en-IN" b="1" dirty="0">
                          <a:latin typeface="Times New Roman" panose="02020603050405020304" pitchFamily="18" charset="0"/>
                          <a:cs typeface="Times New Roman" panose="02020603050405020304" pitchFamily="18" charset="0"/>
                        </a:rPr>
                        <a:t>100%</a:t>
                      </a:r>
                    </a:p>
                  </a:txBody>
                  <a:tcPr/>
                </a:tc>
                <a:extLst>
                  <a:ext uri="{0D108BD9-81ED-4DB2-BD59-A6C34878D82A}">
                    <a16:rowId xmlns:a16="http://schemas.microsoft.com/office/drawing/2014/main" val="3594458784"/>
                  </a:ext>
                </a:extLst>
              </a:tr>
            </a:tbl>
          </a:graphicData>
        </a:graphic>
      </p:graphicFrame>
      <p:pic>
        <p:nvPicPr>
          <p:cNvPr id="7" name="Picture 2">
            <a:extLst>
              <a:ext uri="{FF2B5EF4-FFF2-40B4-BE49-F238E27FC236}">
                <a16:creationId xmlns:a16="http://schemas.microsoft.com/office/drawing/2014/main" id="{4D1BCA75-9075-87F9-4136-F27F6F8A43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72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BA0242-52B6-84D4-72CB-94583F02F53B}"/>
              </a:ext>
            </a:extLst>
          </p:cNvPr>
          <p:cNvSpPr>
            <a:spLocks noGrp="1"/>
          </p:cNvSpPr>
          <p:nvPr>
            <p:ph type="dt" sz="half" idx="10"/>
          </p:nvPr>
        </p:nvSpPr>
        <p:spPr>
          <a:xfrm>
            <a:off x="838200" y="6377616"/>
            <a:ext cx="2743200" cy="365125"/>
          </a:xfrm>
        </p:spPr>
        <p:txBody>
          <a:bodyPr/>
          <a:lstStyle/>
          <a:p>
            <a:fld id="{67E3FFCC-A6AB-48DF-9D84-6B2146C97F1B}" type="datetime1">
              <a:rPr lang="en-IN" smtClean="0"/>
              <a:t>04-11-2023</a:t>
            </a:fld>
            <a:endParaRPr lang="en-IN" dirty="0"/>
          </a:p>
        </p:txBody>
      </p:sp>
      <p:sp>
        <p:nvSpPr>
          <p:cNvPr id="5" name="Footer Placeholder 4">
            <a:extLst>
              <a:ext uri="{FF2B5EF4-FFF2-40B4-BE49-F238E27FC236}">
                <a16:creationId xmlns:a16="http://schemas.microsoft.com/office/drawing/2014/main" id="{F0A15344-8C23-1416-4C95-21F2696A31E2}"/>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1ED8E931-0D10-496C-8E1B-A8F3CA839E93}"/>
              </a:ext>
            </a:extLst>
          </p:cNvPr>
          <p:cNvSpPr>
            <a:spLocks noGrp="1"/>
          </p:cNvSpPr>
          <p:nvPr>
            <p:ph type="sldNum" sz="quarter" idx="12"/>
          </p:nvPr>
        </p:nvSpPr>
        <p:spPr/>
        <p:txBody>
          <a:bodyPr/>
          <a:lstStyle/>
          <a:p>
            <a:fld id="{89F5B0BC-B57B-4F6B-AE1D-E1A34A799035}" type="slidenum">
              <a:rPr lang="en-IN" smtClean="0"/>
              <a:t>52</a:t>
            </a:fld>
            <a:endParaRPr lang="en-IN"/>
          </a:p>
        </p:txBody>
      </p:sp>
      <p:sp>
        <p:nvSpPr>
          <p:cNvPr id="3" name="Title 2">
            <a:extLst>
              <a:ext uri="{FF2B5EF4-FFF2-40B4-BE49-F238E27FC236}">
                <a16:creationId xmlns:a16="http://schemas.microsoft.com/office/drawing/2014/main" id="{BE359C1B-5B73-E175-D85A-A189210E15CB}"/>
              </a:ext>
            </a:extLst>
          </p:cNvPr>
          <p:cNvSpPr>
            <a:spLocks noGrp="1"/>
          </p:cNvSpPr>
          <p:nvPr>
            <p:ph type="title"/>
          </p:nvPr>
        </p:nvSpPr>
        <p:spPr>
          <a:xfrm>
            <a:off x="452388" y="589255"/>
            <a:ext cx="10515600" cy="971683"/>
          </a:xfrm>
        </p:spPr>
        <p:txBody>
          <a:bodyPr>
            <a:normAutofit fontScale="90000"/>
          </a:bodyPr>
          <a:lstStyle/>
          <a:p>
            <a:r>
              <a:rPr lang="en-US" sz="1800" b="1" dirty="0">
                <a:solidFill>
                  <a:srgbClr val="00B0F0"/>
                </a:solidFill>
                <a:latin typeface="Times New Roman" panose="02020603050405020304" pitchFamily="18" charset="0"/>
                <a:cs typeface="Times New Roman" panose="02020603050405020304" pitchFamily="18" charset="0"/>
              </a:rPr>
              <a:t> </a:t>
            </a:r>
            <a:br>
              <a:rPr lang="en-US" sz="1800" b="1" dirty="0">
                <a:solidFill>
                  <a:srgbClr val="00B0F0"/>
                </a:solidFill>
                <a:latin typeface="Times New Roman" panose="02020603050405020304" pitchFamily="18" charset="0"/>
                <a:cs typeface="Times New Roman" panose="02020603050405020304" pitchFamily="18" charset="0"/>
              </a:rPr>
            </a:br>
            <a:br>
              <a:rPr lang="en-US" sz="1800" b="1" dirty="0">
                <a:solidFill>
                  <a:srgbClr val="00B0F0"/>
                </a:solidFill>
                <a:latin typeface="Times New Roman" panose="02020603050405020304" pitchFamily="18" charset="0"/>
                <a:cs typeface="Times New Roman" panose="02020603050405020304" pitchFamily="18" charset="0"/>
              </a:rPr>
            </a:br>
            <a:r>
              <a:rPr lang="en-US" sz="1800" b="1" dirty="0">
                <a:solidFill>
                  <a:schemeClr val="tx1"/>
                </a:solidFill>
                <a:latin typeface="Times New Roman" panose="02020603050405020304" pitchFamily="18" charset="0"/>
                <a:cs typeface="Times New Roman" panose="02020603050405020304" pitchFamily="18" charset="0"/>
              </a:rPr>
              <a:t>Number of students undertaking field projects or research projects or internships.</a:t>
            </a:r>
            <a:br>
              <a:rPr lang="en-US" sz="1600" b="1" dirty="0">
                <a:solidFill>
                  <a:schemeClr val="tx1"/>
                </a:solidFill>
              </a:rPr>
            </a:br>
            <a:br>
              <a:rPr lang="en-US" sz="1600" b="1" dirty="0">
                <a:solidFill>
                  <a:schemeClr val="tx1"/>
                </a:solidFill>
              </a:rPr>
            </a:br>
            <a:endParaRPr lang="en-US" sz="1600" b="1" dirty="0">
              <a:solidFill>
                <a:schemeClr val="tx1"/>
              </a:solidFill>
            </a:endParaRPr>
          </a:p>
        </p:txBody>
      </p:sp>
      <p:sp>
        <p:nvSpPr>
          <p:cNvPr id="9" name="TextBox 8">
            <a:extLst>
              <a:ext uri="{FF2B5EF4-FFF2-40B4-BE49-F238E27FC236}">
                <a16:creationId xmlns:a16="http://schemas.microsoft.com/office/drawing/2014/main" id="{1AA07043-022D-9506-BEAB-DDD23B2C733B}"/>
              </a:ext>
            </a:extLst>
          </p:cNvPr>
          <p:cNvSpPr txBox="1"/>
          <p:nvPr/>
        </p:nvSpPr>
        <p:spPr>
          <a:xfrm>
            <a:off x="301591" y="86769"/>
            <a:ext cx="6097604" cy="523220"/>
          </a:xfrm>
          <a:prstGeom prst="rect">
            <a:avLst/>
          </a:prstGeom>
          <a:noFill/>
        </p:spPr>
        <p:txBody>
          <a:bodyPr wrap="square">
            <a:spAutoFit/>
          </a:bodyPr>
          <a:lstStyle/>
          <a:p>
            <a:r>
              <a:rPr lang="en-US" sz="2800" b="1" dirty="0">
                <a:solidFill>
                  <a:srgbClr val="0070C0"/>
                </a:solidFill>
                <a:latin typeface="Times New Roman" panose="02020603050405020304" pitchFamily="18" charset="0"/>
                <a:cs typeface="Times New Roman" panose="02020603050405020304" pitchFamily="18" charset="0"/>
              </a:rPr>
              <a:t>Projects </a:t>
            </a:r>
            <a:r>
              <a:rPr lang="en-IN" sz="2800" b="1" dirty="0">
                <a:solidFill>
                  <a:srgbClr val="0070C0"/>
                </a:solidFill>
                <a:latin typeface="Times New Roman" panose="02020603050405020304" pitchFamily="18" charset="0"/>
                <a:cs typeface="Times New Roman" panose="02020603050405020304" pitchFamily="18" charset="0"/>
              </a:rPr>
              <a:t>/ Internships</a:t>
            </a:r>
          </a:p>
        </p:txBody>
      </p:sp>
      <p:pic>
        <p:nvPicPr>
          <p:cNvPr id="2" name="Picture 2">
            <a:extLst>
              <a:ext uri="{FF2B5EF4-FFF2-40B4-BE49-F238E27FC236}">
                <a16:creationId xmlns:a16="http://schemas.microsoft.com/office/drawing/2014/main" id="{B495C4C2-7786-39A4-F6AA-76F98F1D4F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9164D621-36A6-719B-E3F2-78E37EFBCB79}"/>
              </a:ext>
            </a:extLst>
          </p:cNvPr>
          <p:cNvGraphicFramePr/>
          <p:nvPr>
            <p:extLst>
              <p:ext uri="{D42A27DB-BD31-4B8C-83A1-F6EECF244321}">
                <p14:modId xmlns:p14="http://schemas.microsoft.com/office/powerpoint/2010/main" val="844259646"/>
              </p:ext>
            </p:extLst>
          </p:nvPr>
        </p:nvGraphicFramePr>
        <p:xfrm>
          <a:off x="1849922" y="1463040"/>
          <a:ext cx="8132278" cy="4728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2965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53</a:t>
            </a:fld>
            <a:endParaRPr lang="en-IN"/>
          </a:p>
        </p:txBody>
      </p:sp>
      <p:sp>
        <p:nvSpPr>
          <p:cNvPr id="3" name="TextBox 2">
            <a:extLst>
              <a:ext uri="{FF2B5EF4-FFF2-40B4-BE49-F238E27FC236}">
                <a16:creationId xmlns:a16="http://schemas.microsoft.com/office/drawing/2014/main" id="{3D52227F-DAC2-001C-F4C6-C548124A8C3D}"/>
              </a:ext>
            </a:extLst>
          </p:cNvPr>
          <p:cNvSpPr txBox="1"/>
          <p:nvPr/>
        </p:nvSpPr>
        <p:spPr>
          <a:xfrm>
            <a:off x="620986" y="136525"/>
            <a:ext cx="7989614"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Placements &amp; Higher Education</a:t>
            </a:r>
          </a:p>
        </p:txBody>
      </p:sp>
      <p:pic>
        <p:nvPicPr>
          <p:cNvPr id="14" name="Picture 2">
            <a:extLst>
              <a:ext uri="{FF2B5EF4-FFF2-40B4-BE49-F238E27FC236}">
                <a16:creationId xmlns:a16="http://schemas.microsoft.com/office/drawing/2014/main" id="{BC8D6E26-BB94-0DE6-3D7D-DCE84EB1FB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CD9E5F3-3C68-B990-3816-8687670AF123}"/>
              </a:ext>
            </a:extLst>
          </p:cNvPr>
          <p:cNvSpPr txBox="1"/>
          <p:nvPr/>
        </p:nvSpPr>
        <p:spPr>
          <a:xfrm>
            <a:off x="7157053" y="4448211"/>
            <a:ext cx="4751918" cy="1289071"/>
          </a:xfrm>
          <a:prstGeom prst="rect">
            <a:avLst/>
          </a:prstGeom>
          <a:noFill/>
        </p:spPr>
        <p:txBody>
          <a:bodyPr wrap="square" rtlCol="0">
            <a:spAutoFit/>
          </a:bodyPr>
          <a:lstStyle/>
          <a:p>
            <a:pPr>
              <a:lnSpc>
                <a:spcPct val="150000"/>
              </a:lnSpc>
            </a:pPr>
            <a:r>
              <a:rPr lang="en-IN" dirty="0">
                <a:latin typeface="Times New Roman" panose="02020603050405020304" pitchFamily="18" charset="0"/>
                <a:cs typeface="Times New Roman" panose="02020603050405020304" pitchFamily="18" charset="0"/>
              </a:rPr>
              <a:t>Highest Package: </a:t>
            </a:r>
            <a:r>
              <a:rPr lang="en-IN" b="1" dirty="0">
                <a:latin typeface="Times New Roman" panose="02020603050405020304" pitchFamily="18" charset="0"/>
                <a:cs typeface="Times New Roman" panose="02020603050405020304" pitchFamily="18" charset="0"/>
              </a:rPr>
              <a:t>22 lakhs</a:t>
            </a:r>
            <a:r>
              <a:rPr lang="en-IN" dirty="0">
                <a:latin typeface="Times New Roman" panose="02020603050405020304" pitchFamily="18" charset="0"/>
                <a:cs typeface="Times New Roman" panose="02020603050405020304" pitchFamily="18" charset="0"/>
              </a:rPr>
              <a:t>, G. Usha </a:t>
            </a:r>
            <a:r>
              <a:rPr lang="en-IN" dirty="0" err="1">
                <a:latin typeface="Times New Roman" panose="02020603050405020304" pitchFamily="18" charset="0"/>
                <a:cs typeface="Times New Roman" panose="02020603050405020304" pitchFamily="18" charset="0"/>
              </a:rPr>
              <a:t>Mounica</a:t>
            </a:r>
            <a:endParaRPr lang="en-IN" dirty="0">
              <a:latin typeface="Times New Roman" panose="02020603050405020304" pitchFamily="18" charset="0"/>
              <a:cs typeface="Times New Roman" panose="02020603050405020304" pitchFamily="18" charset="0"/>
            </a:endParaRPr>
          </a:p>
          <a:p>
            <a:pPr>
              <a:lnSpc>
                <a:spcPct val="150000"/>
              </a:lnSpc>
            </a:pPr>
            <a:r>
              <a:rPr lang="en-IN" dirty="0">
                <a:latin typeface="Times New Roman" panose="02020603050405020304" pitchFamily="18" charset="0"/>
                <a:cs typeface="Times New Roman" panose="02020603050405020304" pitchFamily="18" charset="0"/>
              </a:rPr>
              <a:t>Average Package: </a:t>
            </a:r>
            <a:r>
              <a:rPr lang="en-IN" b="1" dirty="0">
                <a:latin typeface="Times New Roman" panose="02020603050405020304" pitchFamily="18" charset="0"/>
                <a:cs typeface="Times New Roman" panose="02020603050405020304" pitchFamily="18" charset="0"/>
              </a:rPr>
              <a:t>11 lakhs </a:t>
            </a:r>
          </a:p>
          <a:p>
            <a:pPr>
              <a:lnSpc>
                <a:spcPct val="150000"/>
              </a:lnSpc>
            </a:pPr>
            <a:r>
              <a:rPr lang="en-IN" dirty="0">
                <a:latin typeface="Times New Roman" panose="02020603050405020304" pitchFamily="18" charset="0"/>
                <a:cs typeface="Times New Roman" panose="02020603050405020304" pitchFamily="18" charset="0"/>
              </a:rPr>
              <a:t>Lowest Package: </a:t>
            </a:r>
            <a:r>
              <a:rPr lang="en-IN" b="1" dirty="0">
                <a:latin typeface="Times New Roman" panose="02020603050405020304" pitchFamily="18" charset="0"/>
                <a:cs typeface="Times New Roman" panose="02020603050405020304" pitchFamily="18" charset="0"/>
              </a:rPr>
              <a:t>5 lakhs</a:t>
            </a:r>
          </a:p>
        </p:txBody>
      </p:sp>
      <p:grpSp>
        <p:nvGrpSpPr>
          <p:cNvPr id="27" name="Group 26">
            <a:extLst>
              <a:ext uri="{FF2B5EF4-FFF2-40B4-BE49-F238E27FC236}">
                <a16:creationId xmlns:a16="http://schemas.microsoft.com/office/drawing/2014/main" id="{677D476A-0301-6D24-A7AC-0672F2F3E93C}"/>
              </a:ext>
            </a:extLst>
          </p:cNvPr>
          <p:cNvGrpSpPr/>
          <p:nvPr/>
        </p:nvGrpSpPr>
        <p:grpSpPr>
          <a:xfrm>
            <a:off x="8149567" y="1535603"/>
            <a:ext cx="3270578" cy="2140978"/>
            <a:chOff x="6491202" y="2671654"/>
            <a:chExt cx="5519115" cy="4035568"/>
          </a:xfrm>
        </p:grpSpPr>
        <p:pic>
          <p:nvPicPr>
            <p:cNvPr id="28" name="image441.png">
              <a:extLst>
                <a:ext uri="{FF2B5EF4-FFF2-40B4-BE49-F238E27FC236}">
                  <a16:creationId xmlns:a16="http://schemas.microsoft.com/office/drawing/2014/main" id="{EC6224AF-A253-8509-E184-868F452A63F2}"/>
                </a:ext>
              </a:extLst>
            </p:cNvPr>
            <p:cNvPicPr>
              <a:picLocks noChangeAspect="1"/>
            </p:cNvPicPr>
            <p:nvPr/>
          </p:nvPicPr>
          <p:blipFill>
            <a:blip r:embed="rId3" cstate="print"/>
            <a:stretch>
              <a:fillRect/>
            </a:stretch>
          </p:blipFill>
          <p:spPr>
            <a:xfrm>
              <a:off x="8790407" y="2671654"/>
              <a:ext cx="1216660" cy="479425"/>
            </a:xfrm>
            <a:prstGeom prst="rect">
              <a:avLst/>
            </a:prstGeom>
          </p:spPr>
        </p:pic>
        <p:pic>
          <p:nvPicPr>
            <p:cNvPr id="29" name="image442.jpeg" descr="Download Wipro Vector Logo in SVG Vector or PNG">
              <a:extLst>
                <a:ext uri="{FF2B5EF4-FFF2-40B4-BE49-F238E27FC236}">
                  <a16:creationId xmlns:a16="http://schemas.microsoft.com/office/drawing/2014/main" id="{01198255-5F59-7440-6A66-2E0471BEA154}"/>
                </a:ext>
              </a:extLst>
            </p:cNvPr>
            <p:cNvPicPr>
              <a:picLocks noChangeAspect="1"/>
            </p:cNvPicPr>
            <p:nvPr/>
          </p:nvPicPr>
          <p:blipFill>
            <a:blip r:embed="rId4" cstate="print"/>
            <a:stretch>
              <a:fillRect/>
            </a:stretch>
          </p:blipFill>
          <p:spPr>
            <a:xfrm>
              <a:off x="6961601" y="3879102"/>
              <a:ext cx="893445" cy="716280"/>
            </a:xfrm>
            <a:prstGeom prst="rect">
              <a:avLst/>
            </a:prstGeom>
          </p:spPr>
        </p:pic>
        <p:pic>
          <p:nvPicPr>
            <p:cNvPr id="30" name="image443.png" descr="Cognizant Logo and symbol, meaning, history, PNG">
              <a:extLst>
                <a:ext uri="{FF2B5EF4-FFF2-40B4-BE49-F238E27FC236}">
                  <a16:creationId xmlns:a16="http://schemas.microsoft.com/office/drawing/2014/main" id="{30ADE909-7F1B-F33E-0FAD-A62EC0EAF75F}"/>
                </a:ext>
              </a:extLst>
            </p:cNvPr>
            <p:cNvPicPr>
              <a:picLocks noChangeAspect="1"/>
            </p:cNvPicPr>
            <p:nvPr/>
          </p:nvPicPr>
          <p:blipFill>
            <a:blip r:embed="rId5" cstate="print"/>
            <a:stretch>
              <a:fillRect/>
            </a:stretch>
          </p:blipFill>
          <p:spPr>
            <a:xfrm>
              <a:off x="8441656" y="3828494"/>
              <a:ext cx="1664335" cy="304800"/>
            </a:xfrm>
            <a:prstGeom prst="rect">
              <a:avLst/>
            </a:prstGeom>
          </p:spPr>
        </p:pic>
        <p:pic>
          <p:nvPicPr>
            <p:cNvPr id="31" name="image440.jpeg">
              <a:extLst>
                <a:ext uri="{FF2B5EF4-FFF2-40B4-BE49-F238E27FC236}">
                  <a16:creationId xmlns:a16="http://schemas.microsoft.com/office/drawing/2014/main" id="{3AE3ACCA-3EC0-B6F0-5FB3-8962C9AD98AB}"/>
                </a:ext>
              </a:extLst>
            </p:cNvPr>
            <p:cNvPicPr>
              <a:picLocks noChangeAspect="1"/>
            </p:cNvPicPr>
            <p:nvPr/>
          </p:nvPicPr>
          <p:blipFill>
            <a:blip r:embed="rId6" cstate="print"/>
            <a:stretch>
              <a:fillRect/>
            </a:stretch>
          </p:blipFill>
          <p:spPr>
            <a:xfrm>
              <a:off x="10666657" y="4285768"/>
              <a:ext cx="1343660" cy="377190"/>
            </a:xfrm>
            <a:prstGeom prst="rect">
              <a:avLst/>
            </a:prstGeom>
          </p:spPr>
        </p:pic>
        <p:pic>
          <p:nvPicPr>
            <p:cNvPr id="32" name="image444.png" descr="HCL Logo and symbol, meaning, history, PNG">
              <a:extLst>
                <a:ext uri="{FF2B5EF4-FFF2-40B4-BE49-F238E27FC236}">
                  <a16:creationId xmlns:a16="http://schemas.microsoft.com/office/drawing/2014/main" id="{ACE48A13-8BFB-FB69-7A7D-28D06678E9CA}"/>
                </a:ext>
              </a:extLst>
            </p:cNvPr>
            <p:cNvPicPr>
              <a:picLocks noChangeAspect="1"/>
            </p:cNvPicPr>
            <p:nvPr/>
          </p:nvPicPr>
          <p:blipFill>
            <a:blip r:embed="rId7" cstate="print"/>
            <a:stretch>
              <a:fillRect/>
            </a:stretch>
          </p:blipFill>
          <p:spPr>
            <a:xfrm>
              <a:off x="9393776" y="5669602"/>
              <a:ext cx="1744980" cy="259080"/>
            </a:xfrm>
            <a:prstGeom prst="rect">
              <a:avLst/>
            </a:prstGeom>
          </p:spPr>
        </p:pic>
        <p:pic>
          <p:nvPicPr>
            <p:cNvPr id="33" name="Picture 2" descr="Samsung Logo | Brand Identity | Samsung US">
              <a:extLst>
                <a:ext uri="{FF2B5EF4-FFF2-40B4-BE49-F238E27FC236}">
                  <a16:creationId xmlns:a16="http://schemas.microsoft.com/office/drawing/2014/main" id="{0845A5B2-F038-14F0-1F58-77323F4E76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0369" y="2927566"/>
              <a:ext cx="1315736" cy="72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0EEC790B-D41D-C183-F930-C183181291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8744" y="4830855"/>
              <a:ext cx="1307234" cy="36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ogo">
              <a:extLst>
                <a:ext uri="{FF2B5EF4-FFF2-40B4-BE49-F238E27FC236}">
                  <a16:creationId xmlns:a16="http://schemas.microsoft.com/office/drawing/2014/main" id="{FAA09319-F345-5178-BB7C-80D70D3ECB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05781" y="4539643"/>
              <a:ext cx="1181100" cy="7262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a:extLst>
                <a:ext uri="{FF2B5EF4-FFF2-40B4-BE49-F238E27FC236}">
                  <a16:creationId xmlns:a16="http://schemas.microsoft.com/office/drawing/2014/main" id="{2BA3315F-03E7-DEF1-3B8D-15C1C4B291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2306" y="3107566"/>
              <a:ext cx="1270588" cy="36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Digital Product Engineering Services and Solutions | Innominds">
              <a:extLst>
                <a:ext uri="{FF2B5EF4-FFF2-40B4-BE49-F238E27FC236}">
                  <a16:creationId xmlns:a16="http://schemas.microsoft.com/office/drawing/2014/main" id="{07C04F70-96F8-52EA-B503-4D902358E86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3701" y="6347222"/>
              <a:ext cx="1234711" cy="36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Tilicho | Digital Product Studio">
              <a:extLst>
                <a:ext uri="{FF2B5EF4-FFF2-40B4-BE49-F238E27FC236}">
                  <a16:creationId xmlns:a16="http://schemas.microsoft.com/office/drawing/2014/main" id="{8FCED1B4-B1F6-623C-9396-CED6EC9C66E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91202" y="5528416"/>
              <a:ext cx="1611692" cy="720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Chart 7">
            <a:extLst>
              <a:ext uri="{FF2B5EF4-FFF2-40B4-BE49-F238E27FC236}">
                <a16:creationId xmlns:a16="http://schemas.microsoft.com/office/drawing/2014/main" id="{4051AF95-7FDD-879E-22F9-F7688D92C3A2}"/>
              </a:ext>
            </a:extLst>
          </p:cNvPr>
          <p:cNvGraphicFramePr/>
          <p:nvPr>
            <p:extLst>
              <p:ext uri="{D42A27DB-BD31-4B8C-83A1-F6EECF244321}">
                <p14:modId xmlns:p14="http://schemas.microsoft.com/office/powerpoint/2010/main" val="3961477413"/>
              </p:ext>
            </p:extLst>
          </p:nvPr>
        </p:nvGraphicFramePr>
        <p:xfrm>
          <a:off x="773278" y="1022628"/>
          <a:ext cx="5710153" cy="4659715"/>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1381535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185" y="389593"/>
            <a:ext cx="7793421" cy="52197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Students Support:</a:t>
            </a:r>
          </a:p>
        </p:txBody>
      </p:sp>
      <p:graphicFrame>
        <p:nvGraphicFramePr>
          <p:cNvPr id="5" name="Table 4"/>
          <p:cNvGraphicFramePr>
            <a:graphicFrameLocks noGrp="1"/>
          </p:cNvGraphicFramePr>
          <p:nvPr>
            <p:extLst>
              <p:ext uri="{D42A27DB-BD31-4B8C-83A1-F6EECF244321}">
                <p14:modId xmlns:p14="http://schemas.microsoft.com/office/powerpoint/2010/main" val="2210837779"/>
              </p:ext>
            </p:extLst>
          </p:nvPr>
        </p:nvGraphicFramePr>
        <p:xfrm>
          <a:off x="853438" y="1171882"/>
          <a:ext cx="10193789" cy="5037534"/>
        </p:xfrm>
        <a:graphic>
          <a:graphicData uri="http://schemas.openxmlformats.org/drawingml/2006/table">
            <a:tbl>
              <a:tblPr firstRow="1" bandRow="1">
                <a:effectLst>
                  <a:innerShdw blurRad="114300">
                    <a:prstClr val="black"/>
                  </a:innerShdw>
                </a:effectLst>
                <a:tableStyleId>{7DF18680-E054-41AD-8BC1-D1AEF772440D}</a:tableStyleId>
              </a:tblPr>
              <a:tblGrid>
                <a:gridCol w="1274224">
                  <a:extLst>
                    <a:ext uri="{9D8B030D-6E8A-4147-A177-3AD203B41FA5}">
                      <a16:colId xmlns:a16="http://schemas.microsoft.com/office/drawing/2014/main" val="20000"/>
                    </a:ext>
                  </a:extLst>
                </a:gridCol>
                <a:gridCol w="4041109">
                  <a:extLst>
                    <a:ext uri="{9D8B030D-6E8A-4147-A177-3AD203B41FA5}">
                      <a16:colId xmlns:a16="http://schemas.microsoft.com/office/drawing/2014/main" val="20001"/>
                    </a:ext>
                  </a:extLst>
                </a:gridCol>
                <a:gridCol w="2439228">
                  <a:extLst>
                    <a:ext uri="{9D8B030D-6E8A-4147-A177-3AD203B41FA5}">
                      <a16:colId xmlns:a16="http://schemas.microsoft.com/office/drawing/2014/main" val="20002"/>
                    </a:ext>
                  </a:extLst>
                </a:gridCol>
                <a:gridCol w="2439228">
                  <a:extLst>
                    <a:ext uri="{9D8B030D-6E8A-4147-A177-3AD203B41FA5}">
                      <a16:colId xmlns:a16="http://schemas.microsoft.com/office/drawing/2014/main" val="20003"/>
                    </a:ext>
                  </a:extLst>
                </a:gridCol>
              </a:tblGrid>
              <a:tr h="387819">
                <a:tc gridSpan="4">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IN" sz="1800" dirty="0">
                          <a:latin typeface="Times New Roman" panose="02020603050405020304" pitchFamily="18" charset="0"/>
                          <a:cs typeface="Times New Roman" panose="02020603050405020304" pitchFamily="18" charset="0"/>
                        </a:rPr>
                        <a:t>Scholarship received:</a:t>
                      </a:r>
                      <a:endParaRPr lang="en-IN" sz="1800" b="1"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5171">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2017-18</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POST METRIC Scholarship</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139 (</a:t>
                      </a:r>
                      <a:r>
                        <a:rPr lang="en-IN" sz="1600" u="none" strike="noStrike" dirty="0" err="1">
                          <a:effectLst/>
                          <a:latin typeface="Times New Roman" panose="02020603050405020304" pitchFamily="18" charset="0"/>
                          <a:cs typeface="Times New Roman" panose="02020603050405020304" pitchFamily="18" charset="0"/>
                        </a:rPr>
                        <a:t>B.tech</a:t>
                      </a:r>
                      <a:r>
                        <a:rPr lang="en-IN" sz="1600" u="none" strike="noStrike" dirty="0">
                          <a:effectLst/>
                          <a:latin typeface="Times New Roman" panose="02020603050405020304" pitchFamily="18" charset="0"/>
                          <a:cs typeface="Times New Roman" panose="02020603050405020304" pitchFamily="18" charset="0"/>
                        </a:rPr>
                        <a:t>),        10(</a:t>
                      </a:r>
                      <a:r>
                        <a:rPr lang="en-IN" sz="1600" u="none" strike="noStrike" dirty="0" err="1">
                          <a:effectLst/>
                          <a:latin typeface="Times New Roman" panose="02020603050405020304" pitchFamily="18" charset="0"/>
                          <a:cs typeface="Times New Roman" panose="02020603050405020304" pitchFamily="18" charset="0"/>
                        </a:rPr>
                        <a:t>M.Tech</a:t>
                      </a:r>
                      <a:r>
                        <a:rPr lang="en-IN" sz="1600" u="none" strike="noStrike" dirty="0">
                          <a:effectLst/>
                          <a:latin typeface="Times New Roman" panose="02020603050405020304" pitchFamily="18" charset="0"/>
                          <a:cs typeface="Times New Roman" panose="02020603050405020304" pitchFamily="18" charset="0"/>
                        </a:rPr>
                        <a: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10000 (per year)</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6692">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MHRD (AICTE) Scholarship</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34</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12400(per month)</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525171">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2018-19</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POST METRIC Scholarship</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128(</a:t>
                      </a:r>
                      <a:r>
                        <a:rPr lang="en-IN" sz="1600" u="none" strike="noStrike" dirty="0" err="1">
                          <a:effectLst/>
                          <a:latin typeface="Times New Roman" panose="02020603050405020304" pitchFamily="18" charset="0"/>
                          <a:cs typeface="Times New Roman" panose="02020603050405020304" pitchFamily="18" charset="0"/>
                        </a:rPr>
                        <a:t>B.tech</a:t>
                      </a:r>
                      <a:r>
                        <a:rPr lang="en-IN" sz="1600" u="none" strike="noStrike" dirty="0">
                          <a:effectLst/>
                          <a:latin typeface="Times New Roman" panose="02020603050405020304" pitchFamily="18" charset="0"/>
                          <a:cs typeface="Times New Roman" panose="02020603050405020304" pitchFamily="18" charset="0"/>
                        </a:rPr>
                        <a:t>),      </a:t>
                      </a:r>
                    </a:p>
                    <a:p>
                      <a:pPr algn="ctr" fontAlgn="b"/>
                      <a:r>
                        <a:rPr lang="en-IN" sz="1600" u="none" strike="noStrike" dirty="0">
                          <a:effectLst/>
                          <a:latin typeface="Times New Roman" panose="02020603050405020304" pitchFamily="18" charset="0"/>
                          <a:cs typeface="Times New Roman" panose="02020603050405020304" pitchFamily="18" charset="0"/>
                        </a:rPr>
                        <a:t>  09(</a:t>
                      </a:r>
                      <a:r>
                        <a:rPr lang="en-IN" sz="1600" u="none" strike="noStrike" dirty="0" err="1">
                          <a:effectLst/>
                          <a:latin typeface="Times New Roman" panose="02020603050405020304" pitchFamily="18" charset="0"/>
                          <a:cs typeface="Times New Roman" panose="02020603050405020304" pitchFamily="18" charset="0"/>
                        </a:rPr>
                        <a:t>M.Tech</a:t>
                      </a:r>
                      <a:r>
                        <a:rPr lang="en-IN" sz="1600" u="none" strike="noStrike" dirty="0">
                          <a:effectLst/>
                          <a:latin typeface="Times New Roman" panose="02020603050405020304" pitchFamily="18" charset="0"/>
                          <a:cs typeface="Times New Roman" panose="02020603050405020304" pitchFamily="18" charset="0"/>
                        </a:rPr>
                        <a: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10000(per year)</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376692">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MHRD (AICTE) Scholarship</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30</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12400(per month)</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525171">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2019-20</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err="1">
                          <a:effectLst/>
                          <a:latin typeface="Times New Roman" panose="02020603050405020304" pitchFamily="18" charset="0"/>
                          <a:cs typeface="Times New Roman" panose="02020603050405020304" pitchFamily="18" charset="0"/>
                        </a:rPr>
                        <a:t>Jagananna</a:t>
                      </a:r>
                      <a:r>
                        <a:rPr lang="en-IN" sz="1600" u="none" strike="noStrike" dirty="0">
                          <a:effectLst/>
                          <a:latin typeface="Times New Roman" panose="02020603050405020304" pitchFamily="18" charset="0"/>
                          <a:cs typeface="Times New Roman" panose="02020603050405020304" pitchFamily="18" charset="0"/>
                        </a:rPr>
                        <a:t> </a:t>
                      </a:r>
                      <a:r>
                        <a:rPr lang="en-IN" sz="1600" u="none" strike="noStrike" dirty="0" err="1">
                          <a:effectLst/>
                          <a:latin typeface="Times New Roman" panose="02020603050405020304" pitchFamily="18" charset="0"/>
                          <a:cs typeface="Times New Roman" panose="02020603050405020304" pitchFamily="18" charset="0"/>
                        </a:rPr>
                        <a:t>vidya</a:t>
                      </a:r>
                      <a:r>
                        <a:rPr lang="en-IN" sz="1600" u="none" strike="noStrike" dirty="0">
                          <a:effectLst/>
                          <a:latin typeface="Times New Roman" panose="02020603050405020304" pitchFamily="18" charset="0"/>
                          <a:cs typeface="Times New Roman" panose="02020603050405020304" pitchFamily="18" charset="0"/>
                        </a:rPr>
                        <a:t> </a:t>
                      </a:r>
                      <a:r>
                        <a:rPr lang="en-IN" sz="1600" u="none" strike="noStrike" dirty="0" err="1">
                          <a:effectLst/>
                          <a:latin typeface="Times New Roman" panose="02020603050405020304" pitchFamily="18" charset="0"/>
                          <a:cs typeface="Times New Roman" panose="02020603050405020304" pitchFamily="18" charset="0"/>
                        </a:rPr>
                        <a:t>deevina</a:t>
                      </a:r>
                      <a:r>
                        <a:rPr lang="en-IN" sz="1600" u="none" strike="noStrike" dirty="0">
                          <a:effectLst/>
                          <a:latin typeface="Times New Roman" panose="02020603050405020304" pitchFamily="18" charset="0"/>
                          <a:cs typeface="Times New Roman" panose="02020603050405020304" pitchFamily="18" charset="0"/>
                        </a:rPr>
                        <a:t> and </a:t>
                      </a:r>
                      <a:r>
                        <a:rPr lang="en-IN" sz="1600" u="none" strike="noStrike" dirty="0" err="1">
                          <a:effectLst/>
                          <a:latin typeface="Times New Roman" panose="02020603050405020304" pitchFamily="18" charset="0"/>
                          <a:cs typeface="Times New Roman" panose="02020603050405020304" pitchFamily="18" charset="0"/>
                        </a:rPr>
                        <a:t>vasathi</a:t>
                      </a:r>
                      <a:r>
                        <a:rPr lang="en-IN" sz="1600" u="none" strike="noStrike" dirty="0">
                          <a:effectLst/>
                          <a:latin typeface="Times New Roman" panose="02020603050405020304" pitchFamily="18" charset="0"/>
                          <a:cs typeface="Times New Roman" panose="02020603050405020304" pitchFamily="18" charset="0"/>
                        </a:rPr>
                        <a:t> </a:t>
                      </a:r>
                      <a:r>
                        <a:rPr lang="en-IN" sz="1600" u="none" strike="noStrike" dirty="0" err="1">
                          <a:effectLst/>
                          <a:latin typeface="Times New Roman" panose="02020603050405020304" pitchFamily="18" charset="0"/>
                          <a:cs typeface="Times New Roman" panose="02020603050405020304" pitchFamily="18" charset="0"/>
                        </a:rPr>
                        <a:t>deevina</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168(</a:t>
                      </a:r>
                      <a:r>
                        <a:rPr lang="en-IN" sz="1600" u="none" strike="noStrike" dirty="0" err="1">
                          <a:effectLst/>
                          <a:latin typeface="Times New Roman" panose="02020603050405020304" pitchFamily="18" charset="0"/>
                          <a:cs typeface="Times New Roman" panose="02020603050405020304" pitchFamily="18" charset="0"/>
                        </a:rPr>
                        <a:t>B.tech</a:t>
                      </a:r>
                      <a:r>
                        <a:rPr lang="en-IN" sz="1600" u="none" strike="noStrike" dirty="0">
                          <a:effectLst/>
                          <a:latin typeface="Times New Roman" panose="02020603050405020304" pitchFamily="18" charset="0"/>
                          <a:cs typeface="Times New Roman" panose="02020603050405020304" pitchFamily="18" charset="0"/>
                        </a:rPr>
                        <a:t>),         14(</a:t>
                      </a:r>
                      <a:r>
                        <a:rPr lang="en-IN" sz="1600" u="none" strike="noStrike" dirty="0" err="1">
                          <a:effectLst/>
                          <a:latin typeface="Times New Roman" panose="02020603050405020304" pitchFamily="18" charset="0"/>
                          <a:cs typeface="Times New Roman" panose="02020603050405020304" pitchFamily="18" charset="0"/>
                        </a:rPr>
                        <a:t>M.Tech</a:t>
                      </a:r>
                      <a:r>
                        <a:rPr lang="en-IN" sz="1600" u="none" strike="noStrike" dirty="0">
                          <a:effectLst/>
                          <a:latin typeface="Times New Roman" panose="02020603050405020304" pitchFamily="18" charset="0"/>
                          <a:cs typeface="Times New Roman" panose="02020603050405020304" pitchFamily="18" charset="0"/>
                        </a:rPr>
                        <a: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30000(per year)</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376692">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MHRD (AICTE) Scholarship</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29</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12400(per month)</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783717">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2020-21</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err="1">
                          <a:effectLst/>
                          <a:latin typeface="Times New Roman" panose="02020603050405020304" pitchFamily="18" charset="0"/>
                          <a:cs typeface="Times New Roman" panose="02020603050405020304" pitchFamily="18" charset="0"/>
                        </a:rPr>
                        <a:t>Jagananna</a:t>
                      </a:r>
                      <a:r>
                        <a:rPr lang="en-IN" sz="1600" u="none" strike="noStrike" dirty="0">
                          <a:effectLst/>
                          <a:latin typeface="Times New Roman" panose="02020603050405020304" pitchFamily="18" charset="0"/>
                          <a:cs typeface="Times New Roman" panose="02020603050405020304" pitchFamily="18" charset="0"/>
                        </a:rPr>
                        <a:t> </a:t>
                      </a:r>
                      <a:r>
                        <a:rPr lang="en-IN" sz="1600" u="none" strike="noStrike" dirty="0" err="1">
                          <a:effectLst/>
                          <a:latin typeface="Times New Roman" panose="02020603050405020304" pitchFamily="18" charset="0"/>
                          <a:cs typeface="Times New Roman" panose="02020603050405020304" pitchFamily="18" charset="0"/>
                        </a:rPr>
                        <a:t>vidya</a:t>
                      </a:r>
                      <a:r>
                        <a:rPr lang="en-IN" sz="1600" u="none" strike="noStrike" dirty="0">
                          <a:effectLst/>
                          <a:latin typeface="Times New Roman" panose="02020603050405020304" pitchFamily="18" charset="0"/>
                          <a:cs typeface="Times New Roman" panose="02020603050405020304" pitchFamily="18" charset="0"/>
                        </a:rPr>
                        <a:t> </a:t>
                      </a:r>
                      <a:r>
                        <a:rPr lang="en-IN" sz="1600" u="none" strike="noStrike" dirty="0" err="1">
                          <a:effectLst/>
                          <a:latin typeface="Times New Roman" panose="02020603050405020304" pitchFamily="18" charset="0"/>
                          <a:cs typeface="Times New Roman" panose="02020603050405020304" pitchFamily="18" charset="0"/>
                        </a:rPr>
                        <a:t>deevina</a:t>
                      </a:r>
                      <a:r>
                        <a:rPr lang="en-IN" sz="1600" u="none" strike="noStrike" dirty="0">
                          <a:effectLst/>
                          <a:latin typeface="Times New Roman" panose="02020603050405020304" pitchFamily="18" charset="0"/>
                          <a:cs typeface="Times New Roman" panose="02020603050405020304" pitchFamily="18" charset="0"/>
                        </a:rPr>
                        <a:t> and </a:t>
                      </a:r>
                      <a:r>
                        <a:rPr lang="en-IN" sz="1600" u="none" strike="noStrike" dirty="0" err="1">
                          <a:effectLst/>
                          <a:latin typeface="Times New Roman" panose="02020603050405020304" pitchFamily="18" charset="0"/>
                          <a:cs typeface="Times New Roman" panose="02020603050405020304" pitchFamily="18" charset="0"/>
                        </a:rPr>
                        <a:t>vasathi</a:t>
                      </a:r>
                      <a:r>
                        <a:rPr lang="en-IN" sz="1600" u="none" strike="noStrike" dirty="0">
                          <a:effectLst/>
                          <a:latin typeface="Times New Roman" panose="02020603050405020304" pitchFamily="18" charset="0"/>
                          <a:cs typeface="Times New Roman" panose="02020603050405020304" pitchFamily="18" charset="0"/>
                        </a:rPr>
                        <a:t> </a:t>
                      </a:r>
                      <a:r>
                        <a:rPr lang="en-IN" sz="1600" u="none" strike="noStrike" dirty="0" err="1">
                          <a:effectLst/>
                          <a:latin typeface="Times New Roman" panose="02020603050405020304" pitchFamily="18" charset="0"/>
                          <a:cs typeface="Times New Roman" panose="02020603050405020304" pitchFamily="18" charset="0"/>
                        </a:rPr>
                        <a:t>deevina</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defRPr/>
                      </a:pPr>
                      <a:r>
                        <a:rPr lang="en-IN" sz="1600" u="none" strike="noStrike" dirty="0">
                          <a:effectLst/>
                          <a:latin typeface="Times New Roman" panose="02020603050405020304" pitchFamily="18" charset="0"/>
                          <a:cs typeface="Times New Roman" panose="02020603050405020304" pitchFamily="18" charset="0"/>
                        </a:rPr>
                        <a:t>102(</a:t>
                      </a:r>
                      <a:r>
                        <a:rPr lang="en-IN" sz="1600" u="none" strike="noStrike" dirty="0" err="1">
                          <a:effectLst/>
                          <a:latin typeface="Times New Roman" panose="02020603050405020304" pitchFamily="18" charset="0"/>
                          <a:cs typeface="Times New Roman" panose="02020603050405020304" pitchFamily="18" charset="0"/>
                        </a:rPr>
                        <a:t>B.tech</a:t>
                      </a:r>
                      <a:r>
                        <a:rPr lang="en-IN" sz="1600" u="none" strike="noStrike" dirty="0">
                          <a:effectLst/>
                          <a:latin typeface="Times New Roman" panose="02020603050405020304" pitchFamily="18" charset="0"/>
                          <a:cs typeface="Times New Roman" panose="02020603050405020304" pitchFamily="18" charset="0"/>
                        </a:rPr>
                        <a:t>),       </a:t>
                      </a:r>
                    </a:p>
                    <a:p>
                      <a:pPr marL="0" marR="0" lvl="0" indent="0" algn="ctr" defTabSz="914400" rtl="0" eaLnBrk="1" fontAlgn="b" latinLnBrk="0" hangingPunct="1">
                        <a:lnSpc>
                          <a:spcPct val="100000"/>
                        </a:lnSpc>
                        <a:spcBef>
                          <a:spcPts val="0"/>
                        </a:spcBef>
                        <a:spcAft>
                          <a:spcPts val="0"/>
                        </a:spcAft>
                        <a:buClrTx/>
                        <a:buSzTx/>
                        <a:buFontTx/>
                        <a:buNone/>
                        <a:defRPr/>
                      </a:pPr>
                      <a:r>
                        <a:rPr lang="en-IN" sz="1600" u="none" strike="noStrike" dirty="0">
                          <a:effectLst/>
                          <a:latin typeface="Times New Roman" panose="02020603050405020304" pitchFamily="18" charset="0"/>
                          <a:cs typeface="Times New Roman" panose="02020603050405020304" pitchFamily="18" charset="0"/>
                        </a:rPr>
                        <a:t> 34(</a:t>
                      </a:r>
                      <a:r>
                        <a:rPr lang="en-IN" sz="1600" u="none" strike="noStrike" dirty="0" err="1">
                          <a:effectLst/>
                          <a:latin typeface="Times New Roman" panose="02020603050405020304" pitchFamily="18" charset="0"/>
                          <a:cs typeface="Times New Roman" panose="02020603050405020304" pitchFamily="18" charset="0"/>
                        </a:rPr>
                        <a:t>M.Tech</a:t>
                      </a:r>
                      <a:r>
                        <a:rPr lang="en-IN" sz="1600" u="none" strike="noStrike" dirty="0">
                          <a:effectLst/>
                          <a:latin typeface="Times New Roman" panose="02020603050405020304" pitchFamily="18" charset="0"/>
                          <a:cs typeface="Times New Roman" panose="02020603050405020304" pitchFamily="18" charset="0"/>
                        </a:rPr>
                        <a: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30000(per year)</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376692">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MHRD (AICTE) Scholarship</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31</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12400(per month)</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783717">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2021-22</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r>
                        <a:rPr lang="en-IN" sz="1600" u="none" strike="noStrike" dirty="0" err="1">
                          <a:effectLst/>
                          <a:latin typeface="Times New Roman" panose="02020603050405020304" pitchFamily="18" charset="0"/>
                          <a:cs typeface="Times New Roman" panose="02020603050405020304" pitchFamily="18" charset="0"/>
                        </a:rPr>
                        <a:t>Jagananna</a:t>
                      </a:r>
                      <a:r>
                        <a:rPr lang="en-IN" sz="1600" u="none" strike="noStrike" dirty="0">
                          <a:effectLst/>
                          <a:latin typeface="Times New Roman" panose="02020603050405020304" pitchFamily="18" charset="0"/>
                          <a:cs typeface="Times New Roman" panose="02020603050405020304" pitchFamily="18" charset="0"/>
                        </a:rPr>
                        <a:t> </a:t>
                      </a:r>
                      <a:r>
                        <a:rPr lang="en-IN" sz="1600" u="none" strike="noStrike" dirty="0" err="1">
                          <a:effectLst/>
                          <a:latin typeface="Times New Roman" panose="02020603050405020304" pitchFamily="18" charset="0"/>
                          <a:cs typeface="Times New Roman" panose="02020603050405020304" pitchFamily="18" charset="0"/>
                        </a:rPr>
                        <a:t>vidya</a:t>
                      </a:r>
                      <a:r>
                        <a:rPr lang="en-IN" sz="1600" u="none" strike="noStrike" dirty="0">
                          <a:effectLst/>
                          <a:latin typeface="Times New Roman" panose="02020603050405020304" pitchFamily="18" charset="0"/>
                          <a:cs typeface="Times New Roman" panose="02020603050405020304" pitchFamily="18" charset="0"/>
                        </a:rPr>
                        <a:t> </a:t>
                      </a:r>
                      <a:r>
                        <a:rPr lang="en-IN" sz="1600" u="none" strike="noStrike" dirty="0" err="1">
                          <a:effectLst/>
                          <a:latin typeface="Times New Roman" panose="02020603050405020304" pitchFamily="18" charset="0"/>
                          <a:cs typeface="Times New Roman" panose="02020603050405020304" pitchFamily="18" charset="0"/>
                        </a:rPr>
                        <a:t>deevina</a:t>
                      </a:r>
                      <a:r>
                        <a:rPr lang="en-IN" sz="1600" u="none" strike="noStrike" dirty="0">
                          <a:effectLst/>
                          <a:latin typeface="Times New Roman" panose="02020603050405020304" pitchFamily="18" charset="0"/>
                          <a:cs typeface="Times New Roman" panose="02020603050405020304" pitchFamily="18" charset="0"/>
                        </a:rPr>
                        <a:t> and </a:t>
                      </a:r>
                      <a:r>
                        <a:rPr lang="en-IN" sz="1600" u="none" strike="noStrike" dirty="0" err="1">
                          <a:effectLst/>
                          <a:latin typeface="Times New Roman" panose="02020603050405020304" pitchFamily="18" charset="0"/>
                          <a:cs typeface="Times New Roman" panose="02020603050405020304" pitchFamily="18" charset="0"/>
                        </a:rPr>
                        <a:t>vasathi</a:t>
                      </a:r>
                      <a:r>
                        <a:rPr lang="en-IN" sz="1600" u="none" strike="noStrike" dirty="0">
                          <a:effectLst/>
                          <a:latin typeface="Times New Roman" panose="02020603050405020304" pitchFamily="18" charset="0"/>
                          <a:cs typeface="Times New Roman" panose="02020603050405020304" pitchFamily="18" charset="0"/>
                        </a:rPr>
                        <a:t> </a:t>
                      </a:r>
                      <a:r>
                        <a:rPr lang="en-IN" sz="1600" u="none" strike="noStrike" dirty="0" err="1">
                          <a:effectLst/>
                          <a:latin typeface="Times New Roman" panose="02020603050405020304" pitchFamily="18" charset="0"/>
                          <a:cs typeface="Times New Roman" panose="02020603050405020304" pitchFamily="18" charset="0"/>
                        </a:rPr>
                        <a:t>deevina</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defRPr/>
                      </a:pPr>
                      <a:r>
                        <a:rPr lang="en-IN" sz="1600" u="none" strike="noStrike" dirty="0">
                          <a:effectLst/>
                          <a:latin typeface="Times New Roman" panose="02020603050405020304" pitchFamily="18" charset="0"/>
                          <a:cs typeface="Times New Roman" panose="02020603050405020304" pitchFamily="18" charset="0"/>
                        </a:rPr>
                        <a:t>98(</a:t>
                      </a:r>
                      <a:r>
                        <a:rPr lang="en-IN" sz="1600" u="none" strike="noStrike" dirty="0" err="1">
                          <a:effectLst/>
                          <a:latin typeface="Times New Roman" panose="02020603050405020304" pitchFamily="18" charset="0"/>
                          <a:cs typeface="Times New Roman" panose="02020603050405020304" pitchFamily="18" charset="0"/>
                        </a:rPr>
                        <a:t>B.tech</a:t>
                      </a:r>
                      <a:r>
                        <a:rPr lang="en-IN" sz="1600" u="none" strike="noStrike" dirty="0">
                          <a:effectLst/>
                          <a:latin typeface="Times New Roman" panose="02020603050405020304" pitchFamily="18" charset="0"/>
                          <a:cs typeface="Times New Roman" panose="02020603050405020304" pitchFamily="18" charset="0"/>
                        </a:rPr>
                        <a:t>),     </a:t>
                      </a:r>
                    </a:p>
                    <a:p>
                      <a:pPr marL="0" marR="0" lvl="0" indent="0" algn="ctr" defTabSz="914400" rtl="0" eaLnBrk="1" fontAlgn="b" latinLnBrk="0" hangingPunct="1">
                        <a:lnSpc>
                          <a:spcPct val="100000"/>
                        </a:lnSpc>
                        <a:spcBef>
                          <a:spcPts val="0"/>
                        </a:spcBef>
                        <a:spcAft>
                          <a:spcPts val="0"/>
                        </a:spcAft>
                        <a:buClrTx/>
                        <a:buSzTx/>
                        <a:buFontTx/>
                        <a:buNone/>
                        <a:defRPr/>
                      </a:pPr>
                      <a:r>
                        <a:rPr lang="en-IN" sz="1600" u="none" strike="noStrike" dirty="0">
                          <a:effectLst/>
                          <a:latin typeface="Times New Roman" panose="02020603050405020304" pitchFamily="18" charset="0"/>
                          <a:cs typeface="Times New Roman" panose="02020603050405020304" pitchFamily="18" charset="0"/>
                        </a:rPr>
                        <a:t> 25(</a:t>
                      </a:r>
                      <a:r>
                        <a:rPr lang="en-IN" sz="1600" u="none" strike="noStrike" dirty="0" err="1">
                          <a:effectLst/>
                          <a:latin typeface="Times New Roman" panose="02020603050405020304" pitchFamily="18" charset="0"/>
                          <a:cs typeface="Times New Roman" panose="02020603050405020304" pitchFamily="18" charset="0"/>
                        </a:rPr>
                        <a:t>M.Tech</a:t>
                      </a:r>
                      <a:r>
                        <a:rPr lang="en-IN" sz="1600" u="none" strike="noStrike" dirty="0">
                          <a:effectLst/>
                          <a:latin typeface="Times New Roman" panose="02020603050405020304" pitchFamily="18" charset="0"/>
                          <a:cs typeface="Times New Roman" panose="02020603050405020304" pitchFamily="18" charset="0"/>
                        </a:rPr>
                        <a: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IN" sz="1600" u="none" strike="noStrike" dirty="0">
                          <a:effectLst/>
                          <a:latin typeface="Times New Roman" panose="02020603050405020304" pitchFamily="18" charset="0"/>
                          <a:cs typeface="Times New Roman" panose="02020603050405020304" pitchFamily="18" charset="0"/>
                        </a:rPr>
                        <a: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defRPr/>
                      </a:pPr>
                      <a:r>
                        <a:rPr lang="en-IN" sz="1600" u="none" strike="noStrike" dirty="0">
                          <a:effectLst/>
                          <a:latin typeface="Times New Roman" panose="02020603050405020304" pitchFamily="18" charset="0"/>
                          <a:cs typeface="Times New Roman" panose="02020603050405020304" pitchFamily="18" charset="0"/>
                        </a:rPr>
                        <a:t>30000(per year)</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IN" sz="1600" u="none" strike="noStrike" dirty="0">
                          <a:effectLst/>
                          <a:latin typeface="Times New Roman" panose="02020603050405020304" pitchFamily="18" charset="0"/>
                          <a:cs typeface="Times New Roman" panose="02020603050405020304" pitchFamily="18" charset="0"/>
                        </a:rPr>
                        <a: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bl>
          </a:graphicData>
        </a:graphic>
      </p:graphicFrame>
      <p:sp>
        <p:nvSpPr>
          <p:cNvPr id="3" name="Date Placeholder 2"/>
          <p:cNvSpPr>
            <a:spLocks noGrp="1"/>
          </p:cNvSpPr>
          <p:nvPr>
            <p:ph type="dt" sz="half" idx="10"/>
          </p:nvPr>
        </p:nvSpPr>
        <p:spPr/>
        <p:txBody>
          <a:bodyPr/>
          <a:lstStyle/>
          <a:p>
            <a:fld id="{85FE1B22-22D6-46B1-86F5-BC30A2EC40AD}" type="datetime1">
              <a:rPr lang="en-IN" smtClean="0"/>
              <a:t>04-11-2023</a:t>
            </a:fld>
            <a:endParaRPr lang="en-IN"/>
          </a:p>
        </p:txBody>
      </p:sp>
      <p:sp>
        <p:nvSpPr>
          <p:cNvPr id="4" name="Footer Placeholder 3"/>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54</a:t>
            </a:fld>
            <a:endParaRPr lang="en-IN" dirty="0"/>
          </a:p>
        </p:txBody>
      </p:sp>
      <p:pic>
        <p:nvPicPr>
          <p:cNvPr id="7" name="Picture 2">
            <a:extLst>
              <a:ext uri="{FF2B5EF4-FFF2-40B4-BE49-F238E27FC236}">
                <a16:creationId xmlns:a16="http://schemas.microsoft.com/office/drawing/2014/main" id="{67C9D33F-667B-4F4B-4CCE-F3A9DCD47F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75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9210"/>
            <a:ext cx="10515600" cy="2075309"/>
          </a:xfrm>
        </p:spPr>
        <p:txBody>
          <a:bodyPr>
            <a:noAutofit/>
          </a:bodyPr>
          <a:lstStyle/>
          <a:p>
            <a:pPr algn="just">
              <a:lnSpc>
                <a:spcPct val="150000"/>
              </a:lnSpc>
            </a:pPr>
            <a:r>
              <a:rPr lang="en-US" sz="1800" dirty="0">
                <a:latin typeface="Times New Roman" panose="02020603050405020304" pitchFamily="18" charset="0"/>
                <a:cs typeface="Times New Roman" panose="02020603050405020304" pitchFamily="18" charset="0"/>
              </a:rPr>
              <a:t>The department encourages students in personality development, skill development, employability and progression to higher education through a strong support system which includes Placement and Career Counselling Cell, Skill Development </a:t>
            </a:r>
            <a:r>
              <a:rPr lang="en-US" sz="1800" dirty="0" err="1">
                <a:latin typeface="Times New Roman" panose="02020603050405020304" pitchFamily="18" charset="0"/>
                <a:cs typeface="Times New Roman" panose="02020603050405020304" pitchFamily="18" charset="0"/>
              </a:rPr>
              <a:t>Centres</a:t>
            </a:r>
            <a:r>
              <a:rPr lang="en-US" sz="1800" dirty="0">
                <a:latin typeface="Times New Roman" panose="02020603050405020304" pitchFamily="18" charset="0"/>
                <a:cs typeface="Times New Roman" panose="02020603050405020304" pitchFamily="18" charset="0"/>
              </a:rPr>
              <a:t>, Office of Dean Student Affairs, Office of Dean Foreign Students. Physical Education Department, Students’ Societies, Women Grievance Redressal Committee, Anti-Ragging Committee and a registered AU Alumni Association headed by GMR group Chairman GM Rao.</a:t>
            </a:r>
          </a:p>
        </p:txBody>
      </p:sp>
      <p:sp>
        <p:nvSpPr>
          <p:cNvPr id="5" name="Date Placeholder 4"/>
          <p:cNvSpPr>
            <a:spLocks noGrp="1"/>
          </p:cNvSpPr>
          <p:nvPr>
            <p:ph type="dt" sz="half" idx="10"/>
          </p:nvPr>
        </p:nvSpPr>
        <p:spPr/>
        <p:txBody>
          <a:bodyPr/>
          <a:lstStyle/>
          <a:p>
            <a:fld id="{BEC3352F-D6A6-4F8D-B07C-818D84C45E14}" type="datetime1">
              <a:rPr lang="en-IN" smtClean="0"/>
              <a:t>04-11-2023</a:t>
            </a:fld>
            <a:endParaRPr lang="en-IN"/>
          </a:p>
        </p:txBody>
      </p:sp>
      <p:sp>
        <p:nvSpPr>
          <p:cNvPr id="6" name="Footer Placeholder 5"/>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55</a:t>
            </a:fld>
            <a:endParaRPr lang="en-IN"/>
          </a:p>
        </p:txBody>
      </p:sp>
      <p:graphicFrame>
        <p:nvGraphicFramePr>
          <p:cNvPr id="8" name="Content Placeholder 6">
            <a:extLst>
              <a:ext uri="{FF2B5EF4-FFF2-40B4-BE49-F238E27FC236}">
                <a16:creationId xmlns:a16="http://schemas.microsoft.com/office/drawing/2014/main" id="{2D2270E1-B168-B5D2-41B0-D8C6AB8462DF}"/>
              </a:ext>
            </a:extLst>
          </p:cNvPr>
          <p:cNvGraphicFramePr>
            <a:graphicFrameLocks/>
          </p:cNvGraphicFramePr>
          <p:nvPr>
            <p:extLst>
              <p:ext uri="{D42A27DB-BD31-4B8C-83A1-F6EECF244321}">
                <p14:modId xmlns:p14="http://schemas.microsoft.com/office/powerpoint/2010/main" val="2330475831"/>
              </p:ext>
            </p:extLst>
          </p:nvPr>
        </p:nvGraphicFramePr>
        <p:xfrm>
          <a:off x="838200" y="3873482"/>
          <a:ext cx="10515600" cy="2545080"/>
        </p:xfrm>
        <a:graphic>
          <a:graphicData uri="http://schemas.openxmlformats.org/drawingml/2006/table">
            <a:tbl>
              <a:tblPr firstRow="1" bandRow="1">
                <a:tableStyleId>{7DF18680-E054-41AD-8BC1-D1AEF772440D}</a:tableStyleId>
              </a:tblPr>
              <a:tblGrid>
                <a:gridCol w="1372235">
                  <a:extLst>
                    <a:ext uri="{9D8B030D-6E8A-4147-A177-3AD203B41FA5}">
                      <a16:colId xmlns:a16="http://schemas.microsoft.com/office/drawing/2014/main" val="20000"/>
                    </a:ext>
                  </a:extLst>
                </a:gridCol>
                <a:gridCol w="2932430">
                  <a:extLst>
                    <a:ext uri="{9D8B030D-6E8A-4147-A177-3AD203B41FA5}">
                      <a16:colId xmlns:a16="http://schemas.microsoft.com/office/drawing/2014/main" val="20001"/>
                    </a:ext>
                  </a:extLst>
                </a:gridCol>
                <a:gridCol w="3079115">
                  <a:extLst>
                    <a:ext uri="{9D8B030D-6E8A-4147-A177-3AD203B41FA5}">
                      <a16:colId xmlns:a16="http://schemas.microsoft.com/office/drawing/2014/main" val="20002"/>
                    </a:ext>
                  </a:extLst>
                </a:gridCol>
                <a:gridCol w="3131820">
                  <a:extLst>
                    <a:ext uri="{9D8B030D-6E8A-4147-A177-3AD203B41FA5}">
                      <a16:colId xmlns:a16="http://schemas.microsoft.com/office/drawing/2014/main" val="20003"/>
                    </a:ext>
                  </a:extLst>
                </a:gridCol>
              </a:tblGrid>
              <a:tr h="314915">
                <a:tc rowSpan="2">
                  <a:txBody>
                    <a:bodyPr/>
                    <a:lstStyle/>
                    <a:p>
                      <a:pPr algn="ctr" fontAlgn="ctr"/>
                      <a:r>
                        <a:rPr lang="en-IN" sz="2000" u="none" strike="noStrike" dirty="0">
                          <a:effectLst/>
                          <a:latin typeface="Times New Roman" panose="02020603050405020304" pitchFamily="18" charset="0"/>
                          <a:cs typeface="Times New Roman" panose="02020603050405020304" pitchFamily="18" charset="0"/>
                        </a:rPr>
                        <a:t>Year</a:t>
                      </a:r>
                      <a:endParaRPr lang="en-IN"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rowSpan="2">
                  <a:txBody>
                    <a:bodyPr/>
                    <a:lstStyle/>
                    <a:p>
                      <a:pPr algn="ctr" fontAlgn="ctr"/>
                      <a:r>
                        <a:rPr lang="en-US" sz="2000" u="none" strike="noStrike" dirty="0">
                          <a:effectLst/>
                          <a:latin typeface="Times New Roman" panose="02020603050405020304" pitchFamily="18" charset="0"/>
                          <a:cs typeface="Times New Roman" panose="02020603050405020304" pitchFamily="18" charset="0"/>
                        </a:rPr>
                        <a:t>Name of the resource person and corresponding address</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000" u="none" strike="noStrike" dirty="0">
                          <a:effectLst/>
                          <a:latin typeface="Times New Roman" panose="02020603050405020304" pitchFamily="18" charset="0"/>
                          <a:cs typeface="Times New Roman" panose="02020603050405020304" pitchFamily="18" charset="0"/>
                        </a:rPr>
                        <a:t>Name of the Activity conducted by the HEI  to offer guidance for  career counselling offered by the institution during the last five years </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58638">
                <a:tc vMerge="1">
                  <a:txBody>
                    <a:bodyPr/>
                    <a:lstStyle/>
                    <a:p>
                      <a:endParaRPr lang="en-US"/>
                    </a:p>
                  </a:txBody>
                  <a:tcPr/>
                </a:tc>
                <a:tc vMerge="1">
                  <a:txBody>
                    <a:bodyPr/>
                    <a:lstStyle/>
                    <a:p>
                      <a:endParaRPr lang="en-US"/>
                    </a:p>
                  </a:txBody>
                  <a:tcPr/>
                </a:tc>
                <a:tc>
                  <a:txBody>
                    <a:bodyPr/>
                    <a:lstStyle/>
                    <a:p>
                      <a:pPr algn="ctr" fontAlgn="ctr"/>
                      <a:r>
                        <a:rPr lang="en-IN" sz="2000" u="none" strike="noStrike" dirty="0">
                          <a:effectLst/>
                          <a:latin typeface="Times New Roman" panose="02020603050405020304" pitchFamily="18" charset="0"/>
                          <a:cs typeface="Times New Roman" panose="02020603050405020304" pitchFamily="18" charset="0"/>
                        </a:rPr>
                        <a:t>Details of career counselling</a:t>
                      </a:r>
                      <a:endParaRPr lang="en-IN"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sz="2000" u="none" strike="noStrike" dirty="0">
                          <a:effectLst/>
                          <a:latin typeface="Times New Roman" panose="02020603050405020304" pitchFamily="18" charset="0"/>
                          <a:cs typeface="Times New Roman" panose="02020603050405020304" pitchFamily="18" charset="0"/>
                        </a:rPr>
                        <a:t>Number of students attended / participated</a:t>
                      </a:r>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42422">
                <a:tc>
                  <a:txBody>
                    <a:bodyPr/>
                    <a:lstStyle/>
                    <a:p>
                      <a:pPr algn="ctr" fontAlgn="b"/>
                      <a:endParaRPr lang="en-IN" sz="2000" u="none" strike="noStrike" dirty="0">
                        <a:effectLst/>
                        <a:latin typeface="Times New Roman" panose="02020603050405020304" pitchFamily="18" charset="0"/>
                        <a:cs typeface="Times New Roman" panose="02020603050405020304" pitchFamily="18" charset="0"/>
                      </a:endParaRPr>
                    </a:p>
                    <a:p>
                      <a:pPr algn="ctr" fontAlgn="b"/>
                      <a:r>
                        <a:rPr lang="en-IN" sz="2000" u="none" strike="noStrike" dirty="0">
                          <a:effectLst/>
                          <a:latin typeface="Times New Roman" panose="02020603050405020304" pitchFamily="18" charset="0"/>
                          <a:cs typeface="Times New Roman" panose="02020603050405020304" pitchFamily="18" charset="0"/>
                        </a:rPr>
                        <a:t>2019-20</a:t>
                      </a:r>
                      <a:endParaRPr lang="en-IN" sz="2000" b="0" i="0" u="none" strike="noStrike" dirty="0">
                        <a:solidFill>
                          <a:srgbClr val="000000"/>
                        </a:solidFill>
                        <a:effectLst/>
                        <a:latin typeface="Times New Roman" panose="02020603050405020304" pitchFamily="18" charset="0"/>
                        <a:cs typeface="Times New Roman" panose="02020603050405020304" pitchFamily="18" charset="0"/>
                      </a:endParaRPr>
                    </a:p>
                    <a:p>
                      <a:pPr algn="ctr" fontAlgn="b"/>
                      <a:r>
                        <a:rPr lang="en-IN" sz="2000" u="none" strike="noStrike" dirty="0">
                          <a:effectLst/>
                          <a:latin typeface="Times New Roman" panose="02020603050405020304" pitchFamily="18" charset="0"/>
                          <a:cs typeface="Times New Roman" panose="02020603050405020304" pitchFamily="18" charset="0"/>
                        </a:rPr>
                        <a:t> </a:t>
                      </a:r>
                      <a:endParaRPr lang="en-IN"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2000" u="none" strike="noStrike" dirty="0">
                          <a:effectLst/>
                          <a:latin typeface="Times New Roman" panose="02020603050405020304" pitchFamily="18" charset="0"/>
                          <a:cs typeface="Times New Roman" panose="02020603050405020304" pitchFamily="18" charset="0"/>
                        </a:rPr>
                        <a:t>Suraj Chawla</a:t>
                      </a:r>
                    </a:p>
                  </a:txBody>
                  <a:tcPr marL="7620" marR="7620" marT="7620" marB="0" anchor="ctr"/>
                </a:tc>
                <a:tc>
                  <a:txBody>
                    <a:bodyPr/>
                    <a:lstStyle/>
                    <a:p>
                      <a:pPr algn="ctr" fontAlgn="b"/>
                      <a:r>
                        <a:rPr lang="en-IN" sz="2000" u="none" strike="noStrike" dirty="0">
                          <a:effectLst/>
                          <a:latin typeface="Times New Roman" panose="02020603050405020304" pitchFamily="18" charset="0"/>
                          <a:cs typeface="Times New Roman" panose="02020603050405020304" pitchFamily="18" charset="0"/>
                        </a:rPr>
                        <a:t>CRT classes </a:t>
                      </a:r>
                    </a:p>
                    <a:p>
                      <a:pPr algn="ctr" fontAlgn="b"/>
                      <a:r>
                        <a:rPr lang="en-IN" sz="2000" u="none" strike="noStrike" dirty="0">
                          <a:effectLst/>
                          <a:latin typeface="Times New Roman" panose="02020603050405020304" pitchFamily="18" charset="0"/>
                          <a:cs typeface="Times New Roman" panose="02020603050405020304" pitchFamily="18" charset="0"/>
                        </a:rPr>
                        <a:t> </a:t>
                      </a:r>
                      <a:endParaRPr lang="en-IN"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2000" u="none" strike="noStrike" dirty="0">
                          <a:effectLst/>
                          <a:latin typeface="Times New Roman" panose="02020603050405020304" pitchFamily="18" charset="0"/>
                          <a:cs typeface="Times New Roman" panose="02020603050405020304" pitchFamily="18" charset="0"/>
                        </a:rPr>
                        <a:t>92</a:t>
                      </a:r>
                      <a:endParaRPr lang="en-IN" sz="2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5403000F-D1AE-754A-4560-8CAF91989055}"/>
              </a:ext>
            </a:extLst>
          </p:cNvPr>
          <p:cNvSpPr txBox="1"/>
          <p:nvPr/>
        </p:nvSpPr>
        <p:spPr>
          <a:xfrm>
            <a:off x="838200" y="3326429"/>
            <a:ext cx="623067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Campus Recruitment Training</a:t>
            </a:r>
            <a:endParaRPr lang="en-IN"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91B37C0-E980-5034-9A84-6DF227E0AA67}"/>
              </a:ext>
            </a:extLst>
          </p:cNvPr>
          <p:cNvSpPr txBox="1"/>
          <p:nvPr/>
        </p:nvSpPr>
        <p:spPr>
          <a:xfrm>
            <a:off x="443185" y="452525"/>
            <a:ext cx="7793421" cy="400110"/>
          </a:xfrm>
          <a:prstGeom prst="rect">
            <a:avLst/>
          </a:prstGeom>
          <a:noFill/>
        </p:spPr>
        <p:txBody>
          <a:bodyPr wrap="square" rtlCol="0">
            <a:spAutoFit/>
          </a:bodyPr>
          <a:lstStyle/>
          <a:p>
            <a:r>
              <a:rPr lang="en-IN" sz="2000" b="1" dirty="0">
                <a:solidFill>
                  <a:srgbClr val="0070C0"/>
                </a:solidFill>
                <a:latin typeface="Times New Roman" panose="02020603050405020304" pitchFamily="18" charset="0"/>
                <a:cs typeface="Times New Roman" panose="02020603050405020304" pitchFamily="18" charset="0"/>
              </a:rPr>
              <a:t>Students Support </a:t>
            </a:r>
          </a:p>
        </p:txBody>
      </p:sp>
      <p:pic>
        <p:nvPicPr>
          <p:cNvPr id="4" name="Picture 2">
            <a:extLst>
              <a:ext uri="{FF2B5EF4-FFF2-40B4-BE49-F238E27FC236}">
                <a16:creationId xmlns:a16="http://schemas.microsoft.com/office/drawing/2014/main" id="{630FECE2-3CB4-4BA0-2FF1-46AB2E2AC3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547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23946710"/>
              </p:ext>
            </p:extLst>
          </p:nvPr>
        </p:nvGraphicFramePr>
        <p:xfrm>
          <a:off x="989685" y="954393"/>
          <a:ext cx="9584591" cy="3184353"/>
        </p:xfrm>
        <a:graphic>
          <a:graphicData uri="http://schemas.openxmlformats.org/drawingml/2006/table">
            <a:tbl>
              <a:tblPr firstRow="1" bandRow="1">
                <a:effectLst>
                  <a:innerShdw blurRad="114300">
                    <a:prstClr val="black"/>
                  </a:innerShdw>
                </a:effectLst>
                <a:tableStyleId>{7DF18680-E054-41AD-8BC1-D1AEF772440D}</a:tableStyleId>
              </a:tblPr>
              <a:tblGrid>
                <a:gridCol w="2416628">
                  <a:extLst>
                    <a:ext uri="{9D8B030D-6E8A-4147-A177-3AD203B41FA5}">
                      <a16:colId xmlns:a16="http://schemas.microsoft.com/office/drawing/2014/main" val="20000"/>
                    </a:ext>
                  </a:extLst>
                </a:gridCol>
                <a:gridCol w="2416628">
                  <a:extLst>
                    <a:ext uri="{9D8B030D-6E8A-4147-A177-3AD203B41FA5}">
                      <a16:colId xmlns:a16="http://schemas.microsoft.com/office/drawing/2014/main" val="20001"/>
                    </a:ext>
                  </a:extLst>
                </a:gridCol>
                <a:gridCol w="2416628">
                  <a:extLst>
                    <a:ext uri="{9D8B030D-6E8A-4147-A177-3AD203B41FA5}">
                      <a16:colId xmlns:a16="http://schemas.microsoft.com/office/drawing/2014/main" val="20002"/>
                    </a:ext>
                  </a:extLst>
                </a:gridCol>
                <a:gridCol w="2334707">
                  <a:extLst>
                    <a:ext uri="{9D8B030D-6E8A-4147-A177-3AD203B41FA5}">
                      <a16:colId xmlns:a16="http://schemas.microsoft.com/office/drawing/2014/main" val="20003"/>
                    </a:ext>
                  </a:extLst>
                </a:gridCol>
              </a:tblGrid>
              <a:tr h="854344">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Name of the capability enhancement program</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IN" sz="1600" u="none" strike="noStrike" dirty="0">
                          <a:effectLst/>
                          <a:latin typeface="Times New Roman" panose="02020603050405020304" pitchFamily="18" charset="0"/>
                          <a:cs typeface="Times New Roman" panose="02020603050405020304" pitchFamily="18" charset="0"/>
                        </a:rPr>
                        <a:t>Date of implementation (DD-MM-YYYY)</a:t>
                      </a:r>
                      <a:endParaRPr lang="en-IN"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IN" sz="1600" u="none" strike="noStrike" dirty="0">
                          <a:effectLst/>
                          <a:latin typeface="Times New Roman" panose="02020603050405020304" pitchFamily="18" charset="0"/>
                          <a:cs typeface="Times New Roman" panose="02020603050405020304" pitchFamily="18" charset="0"/>
                        </a:rPr>
                        <a:t>Number of students enrolled</a:t>
                      </a:r>
                      <a:endParaRPr lang="en-IN"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600" u="none" strike="noStrike" dirty="0">
                          <a:effectLst/>
                          <a:latin typeface="Times New Roman" panose="02020603050405020304" pitchFamily="18" charset="0"/>
                          <a:cs typeface="Times New Roman" panose="02020603050405020304" pitchFamily="18" charset="0"/>
                        </a:rPr>
                        <a:t>Name of the agencies/consultants involved with contact details (if any)</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000"/>
                  </a:ext>
                </a:extLst>
              </a:tr>
              <a:tr h="322311">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Soft Skills</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20-09-2021</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143</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a:effectLst/>
                          <a:latin typeface="Times New Roman" panose="02020603050405020304" pitchFamily="18" charset="0"/>
                          <a:cs typeface="Times New Roman" panose="02020603050405020304" pitchFamily="18" charset="0"/>
                        </a:rPr>
                        <a:t>Andhra University</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1"/>
                  </a:ext>
                </a:extLst>
              </a:tr>
              <a:tr h="322311">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Soft Skills</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14-12-2020</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a:effectLst/>
                          <a:latin typeface="Times New Roman" panose="02020603050405020304" pitchFamily="18" charset="0"/>
                          <a:cs typeface="Times New Roman" panose="02020603050405020304" pitchFamily="18" charset="0"/>
                        </a:rPr>
                        <a:t>90</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a:effectLst/>
                          <a:latin typeface="Times New Roman" panose="02020603050405020304" pitchFamily="18" charset="0"/>
                          <a:cs typeface="Times New Roman" panose="02020603050405020304" pitchFamily="18" charset="0"/>
                        </a:rPr>
                        <a:t>Andhra University</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2"/>
                  </a:ext>
                </a:extLst>
              </a:tr>
              <a:tr h="322311">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Soft Skills</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07-01-2019</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92</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a:effectLst/>
                          <a:latin typeface="Times New Roman" panose="02020603050405020304" pitchFamily="18" charset="0"/>
                          <a:cs typeface="Times New Roman" panose="02020603050405020304" pitchFamily="18" charset="0"/>
                        </a:rPr>
                        <a:t>Andhra University</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3"/>
                  </a:ext>
                </a:extLst>
              </a:tr>
              <a:tr h="430483">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RES-APIS initiative Program for PG &amp; Research Scholars</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23-07-2019</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60</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Conceptual Research Experience</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4"/>
                  </a:ext>
                </a:extLst>
              </a:tr>
              <a:tr h="430483">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SIEMENS Skill Development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600" u="none" strike="noStrike">
                          <a:effectLst/>
                          <a:latin typeface="Times New Roman" panose="02020603050405020304" pitchFamily="18" charset="0"/>
                          <a:cs typeface="Times New Roman" panose="02020603050405020304" pitchFamily="18" charset="0"/>
                        </a:rPr>
                        <a:t>29-07-2019</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90</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Siemens Industry Software </a:t>
                      </a:r>
                      <a:r>
                        <a:rPr lang="en-IN" sz="1600" u="none" strike="noStrike" dirty="0" err="1">
                          <a:effectLst/>
                          <a:latin typeface="Times New Roman" panose="02020603050405020304" pitchFamily="18" charset="0"/>
                          <a:cs typeface="Times New Roman" panose="02020603050405020304" pitchFamily="18" charset="0"/>
                        </a:rPr>
                        <a:t>Pvt.</a:t>
                      </a:r>
                      <a:r>
                        <a:rPr lang="en-IN" sz="1600" u="none" strike="noStrike" dirty="0">
                          <a:effectLst/>
                          <a:latin typeface="Times New Roman" panose="02020603050405020304" pitchFamily="18" charset="0"/>
                          <a:cs typeface="Times New Roman" panose="02020603050405020304" pitchFamily="18" charset="0"/>
                        </a:rPr>
                        <a:t> Ltd.</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005"/>
                  </a:ext>
                </a:extLst>
              </a:tr>
            </a:tbl>
          </a:graphicData>
        </a:graphic>
      </p:graphicFrame>
      <p:graphicFrame>
        <p:nvGraphicFramePr>
          <p:cNvPr id="5" name="Diagram 4"/>
          <p:cNvGraphicFramePr/>
          <p:nvPr>
            <p:extLst>
              <p:ext uri="{D42A27DB-BD31-4B8C-83A1-F6EECF244321}">
                <p14:modId xmlns:p14="http://schemas.microsoft.com/office/powerpoint/2010/main" val="2223428948"/>
              </p:ext>
            </p:extLst>
          </p:nvPr>
        </p:nvGraphicFramePr>
        <p:xfrm>
          <a:off x="633895" y="4507712"/>
          <a:ext cx="10093232" cy="1689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EA34B4D0-B5FB-4E6A-A10D-98CC3FFE6833}" type="datetime1">
              <a:rPr lang="en-IN" smtClean="0"/>
              <a:t>04-11-2023</a:t>
            </a:fld>
            <a:endParaRPr lang="en-IN"/>
          </a:p>
        </p:txBody>
      </p:sp>
      <p:sp>
        <p:nvSpPr>
          <p:cNvPr id="6" name="Footer Placeholder 5"/>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8" name="Slide Number Placeholder 7"/>
          <p:cNvSpPr>
            <a:spLocks noGrp="1"/>
          </p:cNvSpPr>
          <p:nvPr>
            <p:ph type="sldNum" sz="quarter" idx="12"/>
          </p:nvPr>
        </p:nvSpPr>
        <p:spPr/>
        <p:txBody>
          <a:bodyPr/>
          <a:lstStyle/>
          <a:p>
            <a:fld id="{89F5B0BC-B57B-4F6B-AE1D-E1A34A799035}" type="slidenum">
              <a:rPr lang="en-IN" smtClean="0"/>
              <a:t>56</a:t>
            </a:fld>
            <a:endParaRPr lang="en-IN"/>
          </a:p>
        </p:txBody>
      </p:sp>
      <p:sp>
        <p:nvSpPr>
          <p:cNvPr id="10" name="TextBox 9">
            <a:extLst>
              <a:ext uri="{FF2B5EF4-FFF2-40B4-BE49-F238E27FC236}">
                <a16:creationId xmlns:a16="http://schemas.microsoft.com/office/drawing/2014/main" id="{0AD32066-860E-9F15-0891-863FA8687699}"/>
              </a:ext>
            </a:extLst>
          </p:cNvPr>
          <p:cNvSpPr txBox="1"/>
          <p:nvPr/>
        </p:nvSpPr>
        <p:spPr>
          <a:xfrm>
            <a:off x="989685" y="435985"/>
            <a:ext cx="609783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Skill Development Program</a:t>
            </a:r>
            <a:endParaRPr lang="en-IN" b="1" dirty="0">
              <a:latin typeface="Times New Roman" panose="02020603050405020304" pitchFamily="18" charset="0"/>
              <a:cs typeface="Times New Roman" panose="02020603050405020304" pitchFamily="18" charset="0"/>
            </a:endParaRPr>
          </a:p>
        </p:txBody>
      </p:sp>
      <p:pic>
        <p:nvPicPr>
          <p:cNvPr id="9" name="Picture 2">
            <a:extLst>
              <a:ext uri="{FF2B5EF4-FFF2-40B4-BE49-F238E27FC236}">
                <a16:creationId xmlns:a16="http://schemas.microsoft.com/office/drawing/2014/main" id="{B403DF44-A83D-3049-D332-3AD283453D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747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57</a:t>
            </a:fld>
            <a:endParaRPr lang="en-IN"/>
          </a:p>
        </p:txBody>
      </p:sp>
      <p:sp>
        <p:nvSpPr>
          <p:cNvPr id="3" name="TextBox 2">
            <a:extLst>
              <a:ext uri="{FF2B5EF4-FFF2-40B4-BE49-F238E27FC236}">
                <a16:creationId xmlns:a16="http://schemas.microsoft.com/office/drawing/2014/main" id="{3D52227F-DAC2-001C-F4C6-C548124A8C3D}"/>
              </a:ext>
            </a:extLst>
          </p:cNvPr>
          <p:cNvSpPr txBox="1"/>
          <p:nvPr/>
        </p:nvSpPr>
        <p:spPr>
          <a:xfrm>
            <a:off x="495858" y="133568"/>
            <a:ext cx="7989614"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A</a:t>
            </a:r>
            <a:r>
              <a:rPr lang="en-IN" sz="2800" b="1" dirty="0">
                <a:solidFill>
                  <a:srgbClr val="0070C0"/>
                </a:solidFill>
                <a:latin typeface="Times New Roman" panose="02020603050405020304" pitchFamily="18" charset="0"/>
                <a:cs typeface="Times New Roman" panose="02020603050405020304" pitchFamily="18" charset="0"/>
              </a:rPr>
              <a:t>wards and Recognition</a:t>
            </a:r>
          </a:p>
        </p:txBody>
      </p:sp>
      <p:graphicFrame>
        <p:nvGraphicFramePr>
          <p:cNvPr id="7" name="Content Placeholder 4">
            <a:extLst>
              <a:ext uri="{FF2B5EF4-FFF2-40B4-BE49-F238E27FC236}">
                <a16:creationId xmlns:a16="http://schemas.microsoft.com/office/drawing/2014/main" id="{B10FADBD-CE2B-3BD9-4E2F-F2ACAB8FF6B5}"/>
              </a:ext>
            </a:extLst>
          </p:cNvPr>
          <p:cNvGraphicFramePr>
            <a:graphicFrameLocks noGrp="1"/>
          </p:cNvGraphicFramePr>
          <p:nvPr>
            <p:ph idx="1"/>
            <p:extLst>
              <p:ext uri="{D42A27DB-BD31-4B8C-83A1-F6EECF244321}">
                <p14:modId xmlns:p14="http://schemas.microsoft.com/office/powerpoint/2010/main" val="587032789"/>
              </p:ext>
            </p:extLst>
          </p:nvPr>
        </p:nvGraphicFramePr>
        <p:xfrm>
          <a:off x="620985" y="781913"/>
          <a:ext cx="10583043" cy="4005979"/>
        </p:xfrm>
        <a:graphic>
          <a:graphicData uri="http://schemas.openxmlformats.org/drawingml/2006/table">
            <a:tbl>
              <a:tblPr firstRow="1">
                <a:tableStyleId>{5A111915-BE36-4E01-A7E5-04B1672EAD32}</a:tableStyleId>
              </a:tblPr>
              <a:tblGrid>
                <a:gridCol w="2726424">
                  <a:extLst>
                    <a:ext uri="{9D8B030D-6E8A-4147-A177-3AD203B41FA5}">
                      <a16:colId xmlns:a16="http://schemas.microsoft.com/office/drawing/2014/main" val="3311562880"/>
                    </a:ext>
                  </a:extLst>
                </a:gridCol>
                <a:gridCol w="1952056">
                  <a:extLst>
                    <a:ext uri="{9D8B030D-6E8A-4147-A177-3AD203B41FA5}">
                      <a16:colId xmlns:a16="http://schemas.microsoft.com/office/drawing/2014/main" val="12759126"/>
                    </a:ext>
                  </a:extLst>
                </a:gridCol>
                <a:gridCol w="1871391">
                  <a:extLst>
                    <a:ext uri="{9D8B030D-6E8A-4147-A177-3AD203B41FA5}">
                      <a16:colId xmlns:a16="http://schemas.microsoft.com/office/drawing/2014/main" val="3404245805"/>
                    </a:ext>
                  </a:extLst>
                </a:gridCol>
                <a:gridCol w="1558326">
                  <a:extLst>
                    <a:ext uri="{9D8B030D-6E8A-4147-A177-3AD203B41FA5}">
                      <a16:colId xmlns:a16="http://schemas.microsoft.com/office/drawing/2014/main" val="4000527553"/>
                    </a:ext>
                  </a:extLst>
                </a:gridCol>
                <a:gridCol w="2474846">
                  <a:extLst>
                    <a:ext uri="{9D8B030D-6E8A-4147-A177-3AD203B41FA5}">
                      <a16:colId xmlns:a16="http://schemas.microsoft.com/office/drawing/2014/main" val="2518539153"/>
                    </a:ext>
                  </a:extLst>
                </a:gridCol>
              </a:tblGrid>
              <a:tr h="1366223">
                <a:tc>
                  <a:txBody>
                    <a:bodyPr/>
                    <a:lstStyle/>
                    <a:p>
                      <a:pPr algn="ctr" fontAlgn="ctr"/>
                      <a:r>
                        <a:rPr lang="en-US" sz="1600" b="1" u="none" strike="noStrike" dirty="0">
                          <a:solidFill>
                            <a:schemeClr val="tx1"/>
                          </a:solidFill>
                          <a:effectLst/>
                          <a:latin typeface="Times New Roman" panose="02020603050405020304" pitchFamily="18" charset="0"/>
                          <a:cs typeface="Times New Roman" panose="02020603050405020304" pitchFamily="18" charset="0"/>
                        </a:rPr>
                        <a:t>Name of the awards/  for research/ innovation by exams / students/ scholars/ student( Best poster/PPT/</a:t>
                      </a:r>
                      <a:r>
                        <a:rPr lang="en-US" sz="1600" b="1" u="none" strike="noStrike" dirty="0" err="1">
                          <a:solidFill>
                            <a:schemeClr val="tx1"/>
                          </a:solidFill>
                          <a:effectLst/>
                          <a:latin typeface="Times New Roman" panose="02020603050405020304" pitchFamily="18" charset="0"/>
                          <a:cs typeface="Times New Roman" panose="02020603050405020304" pitchFamily="18" charset="0"/>
                        </a:rPr>
                        <a:t>Meber</a:t>
                      </a:r>
                      <a:r>
                        <a:rPr lang="en-US" sz="1600" b="1" u="none" strike="noStrike" dirty="0">
                          <a:solidFill>
                            <a:schemeClr val="tx1"/>
                          </a:solidFill>
                          <a:effectLst/>
                          <a:latin typeface="Times New Roman" panose="02020603050405020304" pitchFamily="18" charset="0"/>
                          <a:cs typeface="Times New Roman" panose="02020603050405020304" pitchFamily="18" charset="0"/>
                        </a:rPr>
                        <a:t>-awards)</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5824" marR="5824" marT="5824" marB="0" anchor="ctr">
                    <a:solidFill>
                      <a:schemeClr val="accent1">
                        <a:lumMod val="60000"/>
                        <a:lumOff val="40000"/>
                      </a:schemeClr>
                    </a:solidFill>
                  </a:tcPr>
                </a:tc>
                <a:tc>
                  <a:txBody>
                    <a:bodyPr/>
                    <a:lstStyle/>
                    <a:p>
                      <a:pPr algn="ctr" fontAlgn="ctr"/>
                      <a:r>
                        <a:rPr lang="en-IN" sz="1600" b="1" u="none" strike="noStrike" dirty="0">
                          <a:solidFill>
                            <a:schemeClr val="tx1"/>
                          </a:solidFill>
                          <a:effectLst/>
                          <a:latin typeface="Times New Roman" panose="02020603050405020304" pitchFamily="18" charset="0"/>
                          <a:cs typeface="Times New Roman" panose="02020603050405020304" pitchFamily="18" charset="0"/>
                        </a:rPr>
                        <a:t>Name of the Awardee </a:t>
                      </a:r>
                      <a:endParaRPr lang="en-IN"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5824" marR="5824" marT="5824" marB="0" anchor="ctr">
                    <a:solidFill>
                      <a:schemeClr val="accent1">
                        <a:lumMod val="60000"/>
                        <a:lumOff val="40000"/>
                      </a:schemeClr>
                    </a:solidFill>
                  </a:tcPr>
                </a:tc>
                <a:tc>
                  <a:txBody>
                    <a:bodyPr/>
                    <a:lstStyle/>
                    <a:p>
                      <a:pPr algn="ctr" fontAlgn="ctr"/>
                      <a:r>
                        <a:rPr lang="en-US" sz="1600" b="1" u="none" strike="noStrike" dirty="0">
                          <a:solidFill>
                            <a:schemeClr val="tx1"/>
                          </a:solidFill>
                          <a:effectLst/>
                          <a:latin typeface="Times New Roman" panose="02020603050405020304" pitchFamily="18" charset="0"/>
                          <a:cs typeface="Times New Roman" panose="02020603050405020304" pitchFamily="18" charset="0"/>
                        </a:rPr>
                        <a:t>Name of the Awarding Agency with contact details</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5824" marR="5824" marT="5824" marB="0" anchor="ctr">
                    <a:solidFill>
                      <a:schemeClr val="accent1">
                        <a:lumMod val="60000"/>
                        <a:lumOff val="40000"/>
                      </a:schemeClr>
                    </a:solidFill>
                  </a:tcPr>
                </a:tc>
                <a:tc>
                  <a:txBody>
                    <a:bodyPr/>
                    <a:lstStyle/>
                    <a:p>
                      <a:pPr algn="ctr" fontAlgn="ctr"/>
                      <a:r>
                        <a:rPr lang="en-IN" sz="1600" b="1" u="none" strike="noStrike" dirty="0">
                          <a:solidFill>
                            <a:schemeClr val="tx1"/>
                          </a:solidFill>
                          <a:effectLst/>
                          <a:latin typeface="Times New Roman" panose="02020603050405020304" pitchFamily="18" charset="0"/>
                          <a:cs typeface="Times New Roman" panose="02020603050405020304" pitchFamily="18" charset="0"/>
                        </a:rPr>
                        <a:t>Year of Award</a:t>
                      </a:r>
                      <a:endParaRPr lang="en-IN"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5824" marR="5824" marT="5824" marB="0" anchor="ctr">
                    <a:solidFill>
                      <a:schemeClr val="accent1">
                        <a:lumMod val="60000"/>
                        <a:lumOff val="40000"/>
                      </a:schemeClr>
                    </a:solidFill>
                  </a:tcPr>
                </a:tc>
                <a:tc>
                  <a:txBody>
                    <a:bodyPr/>
                    <a:lstStyle/>
                    <a:p>
                      <a:pPr algn="ctr" fontAlgn="ctr"/>
                      <a:r>
                        <a:rPr lang="en-IN" sz="1600" b="1" u="none" strike="noStrike" dirty="0">
                          <a:solidFill>
                            <a:schemeClr val="tx1"/>
                          </a:solidFill>
                          <a:effectLst/>
                          <a:latin typeface="Times New Roman" panose="02020603050405020304" pitchFamily="18" charset="0"/>
                          <a:cs typeface="Times New Roman" panose="02020603050405020304" pitchFamily="18" charset="0"/>
                        </a:rPr>
                        <a:t>Category- institution/teacher/research scholar/student</a:t>
                      </a:r>
                      <a:endParaRPr lang="en-IN"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5824" marR="5824" marT="5824" marB="0" anchor="ctr">
                    <a:solidFill>
                      <a:schemeClr val="accent1">
                        <a:lumMod val="60000"/>
                        <a:lumOff val="40000"/>
                      </a:schemeClr>
                    </a:solidFill>
                  </a:tcPr>
                </a:tc>
                <a:extLst>
                  <a:ext uri="{0D108BD9-81ED-4DB2-BD59-A6C34878D82A}">
                    <a16:rowId xmlns:a16="http://schemas.microsoft.com/office/drawing/2014/main" val="1504838983"/>
                  </a:ext>
                </a:extLst>
              </a:tr>
              <a:tr h="394140">
                <a:tc>
                  <a:txBody>
                    <a:bodyPr/>
                    <a:lstStyle/>
                    <a:p>
                      <a:pPr algn="l" fontAlgn="b"/>
                      <a:r>
                        <a:rPr lang="en-IN" sz="1600" b="0" u="none" strike="noStrike">
                          <a:effectLst/>
                          <a:latin typeface="Times New Roman" panose="02020603050405020304" pitchFamily="18" charset="0"/>
                          <a:cs typeface="Times New Roman" panose="02020603050405020304" pitchFamily="18" charset="0"/>
                        </a:rPr>
                        <a:t>Essay Writing</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l" fontAlgn="b"/>
                      <a:r>
                        <a:rPr lang="en-IN" sz="1600" b="0" u="none" strike="noStrike" dirty="0">
                          <a:effectLst/>
                          <a:latin typeface="Times New Roman" panose="02020603050405020304" pitchFamily="18" charset="0"/>
                          <a:cs typeface="Times New Roman" panose="02020603050405020304" pitchFamily="18" charset="0"/>
                        </a:rPr>
                        <a:t>A Siva </a:t>
                      </a:r>
                      <a:r>
                        <a:rPr lang="en-IN" sz="1600" b="0" u="none" strike="noStrike" dirty="0" err="1">
                          <a:effectLst/>
                          <a:latin typeface="Times New Roman" panose="02020603050405020304" pitchFamily="18" charset="0"/>
                          <a:cs typeface="Times New Roman" panose="02020603050405020304" pitchFamily="18" charset="0"/>
                        </a:rPr>
                        <a:t>Santoshi</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a:effectLst/>
                          <a:latin typeface="Times New Roman" panose="02020603050405020304" pitchFamily="18" charset="0"/>
                          <a:cs typeface="Times New Roman" panose="02020603050405020304" pitchFamily="18" charset="0"/>
                        </a:rPr>
                        <a:t>ABEYAANTRIC 2K17</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a:effectLst/>
                          <a:latin typeface="Times New Roman" panose="02020603050405020304" pitchFamily="18" charset="0"/>
                          <a:cs typeface="Times New Roman" panose="02020603050405020304" pitchFamily="18" charset="0"/>
                        </a:rPr>
                        <a:t>2017</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a:effectLst/>
                          <a:latin typeface="Times New Roman" panose="02020603050405020304" pitchFamily="18" charset="0"/>
                          <a:cs typeface="Times New Roman" panose="02020603050405020304" pitchFamily="18" charset="0"/>
                        </a:rPr>
                        <a:t>Student</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extLst>
                  <a:ext uri="{0D108BD9-81ED-4DB2-BD59-A6C34878D82A}">
                    <a16:rowId xmlns:a16="http://schemas.microsoft.com/office/drawing/2014/main" val="1311507715"/>
                  </a:ext>
                </a:extLst>
              </a:tr>
              <a:tr h="284846">
                <a:tc>
                  <a:txBody>
                    <a:bodyPr/>
                    <a:lstStyle/>
                    <a:p>
                      <a:pPr algn="l" fontAlgn="b"/>
                      <a:r>
                        <a:rPr lang="en-IN" sz="1600" b="0" i="0" u="none" strike="noStrike" dirty="0">
                          <a:solidFill>
                            <a:srgbClr val="000000"/>
                          </a:solidFill>
                          <a:effectLst/>
                          <a:latin typeface="Times New Roman" panose="02020603050405020304" pitchFamily="18" charset="0"/>
                          <a:cs typeface="Times New Roman" panose="02020603050405020304" pitchFamily="18" charset="0"/>
                        </a:rPr>
                        <a:t>Power Point Presentation</a:t>
                      </a:r>
                    </a:p>
                  </a:txBody>
                  <a:tcPr marL="5824" marR="5824" marT="5824" marB="0" anchor="b"/>
                </a:tc>
                <a:tc>
                  <a:txBody>
                    <a:bodyPr/>
                    <a:lstStyle/>
                    <a:p>
                      <a:pPr algn="l" fontAlgn="b"/>
                      <a:r>
                        <a:rPr lang="en-IN" sz="1600" b="0" u="none" strike="noStrike" dirty="0">
                          <a:effectLst/>
                          <a:latin typeface="Times New Roman" panose="02020603050405020304" pitchFamily="18" charset="0"/>
                          <a:cs typeface="Times New Roman" panose="02020603050405020304" pitchFamily="18" charset="0"/>
                        </a:rPr>
                        <a:t>B. Jasmine Rose</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dirty="0">
                          <a:effectLst/>
                          <a:latin typeface="Times New Roman" panose="02020603050405020304" pitchFamily="18" charset="0"/>
                          <a:cs typeface="Times New Roman" panose="02020603050405020304" pitchFamily="18" charset="0"/>
                        </a:rPr>
                        <a:t>AU (</a:t>
                      </a:r>
                      <a:r>
                        <a:rPr lang="en-IN" sz="1600" b="0" u="none" strike="noStrike" dirty="0" err="1">
                          <a:effectLst/>
                          <a:latin typeface="Times New Roman" panose="02020603050405020304" pitchFamily="18" charset="0"/>
                          <a:cs typeface="Times New Roman" panose="02020603050405020304" pitchFamily="18" charset="0"/>
                        </a:rPr>
                        <a:t>Technova</a:t>
                      </a:r>
                      <a:r>
                        <a:rPr lang="en-IN" sz="1600" b="0" u="none" strike="noStrike" dirty="0">
                          <a:effectLst/>
                          <a:latin typeface="Times New Roman" panose="02020603050405020304" pitchFamily="18" charset="0"/>
                          <a:cs typeface="Times New Roman" panose="02020603050405020304" pitchFamily="18" charset="0"/>
                        </a:rPr>
                        <a:t> )</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a:effectLst/>
                          <a:latin typeface="Times New Roman" panose="02020603050405020304" pitchFamily="18" charset="0"/>
                          <a:cs typeface="Times New Roman" panose="02020603050405020304" pitchFamily="18" charset="0"/>
                        </a:rPr>
                        <a:t>2018</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a:effectLst/>
                          <a:latin typeface="Times New Roman" panose="02020603050405020304" pitchFamily="18" charset="0"/>
                          <a:cs typeface="Times New Roman" panose="02020603050405020304" pitchFamily="18" charset="0"/>
                        </a:rPr>
                        <a:t>Student</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extLst>
                  <a:ext uri="{0D108BD9-81ED-4DB2-BD59-A6C34878D82A}">
                    <a16:rowId xmlns:a16="http://schemas.microsoft.com/office/drawing/2014/main" val="2119599943"/>
                  </a:ext>
                </a:extLst>
              </a:tr>
              <a:tr h="394140">
                <a:tc>
                  <a:txBody>
                    <a:bodyPr/>
                    <a:lstStyle/>
                    <a:p>
                      <a:pPr algn="l" fontAlgn="b"/>
                      <a:r>
                        <a:rPr lang="en-IN" sz="1600" b="0" u="none" strike="noStrike" dirty="0">
                          <a:effectLst/>
                          <a:latin typeface="Times New Roman" panose="02020603050405020304" pitchFamily="18" charset="0"/>
                          <a:cs typeface="Times New Roman" panose="02020603050405020304" pitchFamily="18" charset="0"/>
                        </a:rPr>
                        <a:t>Innovative technology projects</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l" fontAlgn="b"/>
                      <a:r>
                        <a:rPr lang="en-IN" sz="1600" b="0" u="none" strike="noStrike">
                          <a:effectLst/>
                          <a:latin typeface="Times New Roman" panose="02020603050405020304" pitchFamily="18" charset="0"/>
                          <a:cs typeface="Times New Roman" panose="02020603050405020304" pitchFamily="18" charset="0"/>
                        </a:rPr>
                        <a:t>P. Preetam Raj</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dirty="0" err="1">
                          <a:effectLst/>
                          <a:latin typeface="Times New Roman" panose="02020603050405020304" pitchFamily="18" charset="0"/>
                          <a:cs typeface="Times New Roman" panose="02020603050405020304" pitchFamily="18" charset="0"/>
                        </a:rPr>
                        <a:t>Jnanabheri</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dirty="0">
                          <a:effectLst/>
                          <a:latin typeface="Times New Roman" panose="02020603050405020304" pitchFamily="18" charset="0"/>
                          <a:cs typeface="Times New Roman" panose="02020603050405020304" pitchFamily="18" charset="0"/>
                        </a:rPr>
                        <a:t>2018</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ctr"/>
                      <a:r>
                        <a:rPr lang="en-IN" sz="1600" b="0" u="none" strike="noStrike">
                          <a:effectLst/>
                          <a:latin typeface="Times New Roman" panose="02020603050405020304" pitchFamily="18" charset="0"/>
                          <a:cs typeface="Times New Roman" panose="02020603050405020304" pitchFamily="18" charset="0"/>
                        </a:rPr>
                        <a:t>Student</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ctr"/>
                </a:tc>
                <a:extLst>
                  <a:ext uri="{0D108BD9-81ED-4DB2-BD59-A6C34878D82A}">
                    <a16:rowId xmlns:a16="http://schemas.microsoft.com/office/drawing/2014/main" val="3872868275"/>
                  </a:ext>
                </a:extLst>
              </a:tr>
              <a:tr h="394140">
                <a:tc>
                  <a:txBody>
                    <a:bodyPr/>
                    <a:lstStyle/>
                    <a:p>
                      <a:pPr algn="l" fontAlgn="b"/>
                      <a:r>
                        <a:rPr lang="en-IN" sz="1600" b="0" u="none" strike="noStrike" dirty="0">
                          <a:effectLst/>
                          <a:latin typeface="Times New Roman" panose="02020603050405020304" pitchFamily="18" charset="0"/>
                          <a:cs typeface="Times New Roman" panose="02020603050405020304" pitchFamily="18" charset="0"/>
                        </a:rPr>
                        <a:t>Automatic streetlighting system</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l" fontAlgn="b"/>
                      <a:r>
                        <a:rPr lang="en-IN" sz="1600" b="0" u="none" strike="noStrike" dirty="0">
                          <a:effectLst/>
                          <a:latin typeface="Times New Roman" panose="02020603050405020304" pitchFamily="18" charset="0"/>
                          <a:cs typeface="Times New Roman" panose="02020603050405020304" pitchFamily="18" charset="0"/>
                        </a:rPr>
                        <a:t>Tarun</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dirty="0">
                          <a:effectLst/>
                          <a:latin typeface="Times New Roman" panose="02020603050405020304" pitchFamily="18" charset="0"/>
                          <a:cs typeface="Times New Roman" panose="02020603050405020304" pitchFamily="18" charset="0"/>
                        </a:rPr>
                        <a:t>AU</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dirty="0">
                          <a:effectLst/>
                          <a:latin typeface="Times New Roman" panose="02020603050405020304" pitchFamily="18" charset="0"/>
                          <a:cs typeface="Times New Roman" panose="02020603050405020304" pitchFamily="18" charset="0"/>
                        </a:rPr>
                        <a:t>2019</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ctr"/>
                      <a:r>
                        <a:rPr lang="en-IN" sz="1600" b="0" u="none" strike="noStrike" dirty="0">
                          <a:effectLst/>
                          <a:latin typeface="Times New Roman" panose="02020603050405020304" pitchFamily="18" charset="0"/>
                          <a:cs typeface="Times New Roman" panose="02020603050405020304" pitchFamily="18" charset="0"/>
                        </a:rPr>
                        <a:t>student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ctr"/>
                </a:tc>
                <a:extLst>
                  <a:ext uri="{0D108BD9-81ED-4DB2-BD59-A6C34878D82A}">
                    <a16:rowId xmlns:a16="http://schemas.microsoft.com/office/drawing/2014/main" val="1126696285"/>
                  </a:ext>
                </a:extLst>
              </a:tr>
              <a:tr h="394140">
                <a:tc>
                  <a:txBody>
                    <a:bodyPr/>
                    <a:lstStyle/>
                    <a:p>
                      <a:pPr algn="l" fontAlgn="b"/>
                      <a:r>
                        <a:rPr lang="en-IN" sz="1600" b="0" u="none" strike="noStrike">
                          <a:effectLst/>
                          <a:latin typeface="Times New Roman" panose="02020603050405020304" pitchFamily="18" charset="0"/>
                          <a:cs typeface="Times New Roman" panose="02020603050405020304" pitchFamily="18" charset="0"/>
                        </a:rPr>
                        <a:t>Automatic fire sensor model</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l" fontAlgn="b"/>
                      <a:r>
                        <a:rPr lang="en-IN" sz="1600" b="0" u="none" strike="noStrike" dirty="0">
                          <a:effectLst/>
                          <a:latin typeface="Times New Roman" panose="02020603050405020304" pitchFamily="18" charset="0"/>
                          <a:cs typeface="Times New Roman" panose="02020603050405020304" pitchFamily="18" charset="0"/>
                        </a:rPr>
                        <a:t>S </a:t>
                      </a:r>
                      <a:r>
                        <a:rPr lang="en-IN" sz="1600" b="0" u="none" strike="noStrike" dirty="0" err="1">
                          <a:effectLst/>
                          <a:latin typeface="Times New Roman" panose="02020603050405020304" pitchFamily="18" charset="0"/>
                          <a:cs typeface="Times New Roman" panose="02020603050405020304" pitchFamily="18" charset="0"/>
                        </a:rPr>
                        <a:t>mounika</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a:effectLst/>
                          <a:latin typeface="Times New Roman" panose="02020603050405020304" pitchFamily="18" charset="0"/>
                          <a:cs typeface="Times New Roman" panose="02020603050405020304" pitchFamily="18" charset="0"/>
                        </a:rPr>
                        <a:t>AU</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dirty="0">
                          <a:effectLst/>
                          <a:latin typeface="Times New Roman" panose="02020603050405020304" pitchFamily="18" charset="0"/>
                          <a:cs typeface="Times New Roman" panose="02020603050405020304" pitchFamily="18" charset="0"/>
                        </a:rPr>
                        <a:t>2019</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ctr"/>
                      <a:r>
                        <a:rPr lang="en-IN" sz="1600" b="0" u="none" strike="noStrike" dirty="0">
                          <a:effectLst/>
                          <a:latin typeface="Times New Roman" panose="02020603050405020304" pitchFamily="18" charset="0"/>
                          <a:cs typeface="Times New Roman" panose="02020603050405020304" pitchFamily="18" charset="0"/>
                        </a:rPr>
                        <a:t>student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ctr"/>
                </a:tc>
                <a:extLst>
                  <a:ext uri="{0D108BD9-81ED-4DB2-BD59-A6C34878D82A}">
                    <a16:rowId xmlns:a16="http://schemas.microsoft.com/office/drawing/2014/main" val="1134942413"/>
                  </a:ext>
                </a:extLst>
              </a:tr>
              <a:tr h="284846">
                <a:tc>
                  <a:txBody>
                    <a:bodyPr/>
                    <a:lstStyle/>
                    <a:p>
                      <a:pPr algn="l" fontAlgn="b"/>
                      <a:r>
                        <a:rPr lang="en-IN" sz="1600" b="0" u="none" strike="noStrike" dirty="0" err="1">
                          <a:effectLst/>
                          <a:latin typeface="Times New Roman" panose="02020603050405020304" pitchFamily="18" charset="0"/>
                          <a:cs typeface="Times New Roman" panose="02020603050405020304" pitchFamily="18" charset="0"/>
                        </a:rPr>
                        <a:t>IoT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l" fontAlgn="b"/>
                      <a:r>
                        <a:rPr lang="en-IN" sz="1600" b="0" u="none" strike="noStrike" dirty="0">
                          <a:effectLst/>
                          <a:latin typeface="Times New Roman" panose="02020603050405020304" pitchFamily="18" charset="0"/>
                          <a:cs typeface="Times New Roman" panose="02020603050405020304" pitchFamily="18" charset="0"/>
                        </a:rPr>
                        <a:t>Md Ayesha</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a:effectLst/>
                          <a:latin typeface="Times New Roman" panose="02020603050405020304" pitchFamily="18" charset="0"/>
                          <a:cs typeface="Times New Roman" panose="02020603050405020304" pitchFamily="18" charset="0"/>
                        </a:rPr>
                        <a:t>AU</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a:effectLst/>
                          <a:latin typeface="Times New Roman" panose="02020603050405020304" pitchFamily="18" charset="0"/>
                          <a:cs typeface="Times New Roman" panose="02020603050405020304" pitchFamily="18" charset="0"/>
                        </a:rPr>
                        <a:t>2019</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IN" sz="1600" b="0" u="none" strike="noStrike" dirty="0">
                          <a:effectLst/>
                          <a:latin typeface="Times New Roman" panose="02020603050405020304" pitchFamily="18" charset="0"/>
                          <a:cs typeface="Times New Roman" panose="02020603050405020304" pitchFamily="18" charset="0"/>
                        </a:rPr>
                        <a:t>Student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extLst>
                  <a:ext uri="{0D108BD9-81ED-4DB2-BD59-A6C34878D82A}">
                    <a16:rowId xmlns:a16="http://schemas.microsoft.com/office/drawing/2014/main" val="497988011"/>
                  </a:ext>
                </a:extLst>
              </a:tr>
              <a:tr h="394140">
                <a:tc>
                  <a:txBody>
                    <a:bodyPr/>
                    <a:lstStyle/>
                    <a:p>
                      <a:pPr algn="l" fontAlgn="b"/>
                      <a:r>
                        <a:rPr lang="en-US" sz="1600" b="0" i="0" u="none" strike="noStrike" dirty="0">
                          <a:solidFill>
                            <a:srgbClr val="000000"/>
                          </a:solidFill>
                          <a:effectLst/>
                          <a:latin typeface="Times New Roman" panose="02020603050405020304" pitchFamily="18" charset="0"/>
                          <a:cs typeface="Times New Roman" panose="02020603050405020304" pitchFamily="18" charset="0"/>
                        </a:rPr>
                        <a:t>Topper</a:t>
                      </a:r>
                      <a:r>
                        <a:rPr lang="en-US" sz="1600" b="0" i="0" u="none" strike="noStrike" baseline="0" dirty="0">
                          <a:solidFill>
                            <a:srgbClr val="000000"/>
                          </a:solidFill>
                          <a:effectLst/>
                          <a:latin typeface="Times New Roman" panose="02020603050405020304" pitchFamily="18" charset="0"/>
                          <a:cs typeface="Times New Roman" panose="02020603050405020304" pitchFamily="18" charset="0"/>
                        </a:rPr>
                        <a:t> of the Year 2022</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l" fontAlgn="b"/>
                      <a:r>
                        <a:rPr lang="en-US" sz="1600" b="0" i="0" u="none" strike="noStrike" dirty="0">
                          <a:solidFill>
                            <a:srgbClr val="000000"/>
                          </a:solidFill>
                          <a:effectLst/>
                          <a:latin typeface="Times New Roman" panose="02020603050405020304" pitchFamily="18" charset="0"/>
                          <a:cs typeface="Times New Roman" panose="02020603050405020304" pitchFamily="18" charset="0"/>
                        </a:rPr>
                        <a:t>T. Vishnu</a:t>
                      </a:r>
                      <a:r>
                        <a:rPr lang="en-US" sz="1600" b="0" i="0" u="none" strike="noStrike" baseline="0"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baseline="0" dirty="0" err="1">
                          <a:solidFill>
                            <a:srgbClr val="000000"/>
                          </a:solidFill>
                          <a:effectLst/>
                          <a:latin typeface="Times New Roman" panose="02020603050405020304" pitchFamily="18" charset="0"/>
                          <a:cs typeface="Times New Roman" panose="02020603050405020304" pitchFamily="18" charset="0"/>
                        </a:rPr>
                        <a:t>Priya</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US" sz="1600" b="0" i="0" u="none" strike="noStrike" dirty="0">
                          <a:solidFill>
                            <a:srgbClr val="000000"/>
                          </a:solidFill>
                          <a:effectLst/>
                          <a:latin typeface="Times New Roman" panose="02020603050405020304" pitchFamily="18" charset="0"/>
                          <a:cs typeface="Times New Roman" panose="02020603050405020304" pitchFamily="18" charset="0"/>
                        </a:rPr>
                        <a:t>Prof. K. Rama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Sudha</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US" sz="1600" b="0" i="0" u="none" strike="noStrike" dirty="0">
                          <a:solidFill>
                            <a:srgbClr val="000000"/>
                          </a:solidFill>
                          <a:effectLst/>
                          <a:latin typeface="Times New Roman" panose="02020603050405020304" pitchFamily="18" charset="0"/>
                          <a:cs typeface="Times New Roman" panose="02020603050405020304" pitchFamily="18" charset="0"/>
                        </a:rPr>
                        <a:t>2022</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tc>
                  <a:txBody>
                    <a:bodyPr/>
                    <a:lstStyle/>
                    <a:p>
                      <a:pPr algn="ctr" fontAlgn="b"/>
                      <a:r>
                        <a:rPr lang="en-US" sz="1600" b="0" i="0" u="none" strike="noStrike" dirty="0">
                          <a:solidFill>
                            <a:srgbClr val="000000"/>
                          </a:solidFill>
                          <a:effectLst/>
                          <a:latin typeface="Times New Roman" panose="02020603050405020304" pitchFamily="18" charset="0"/>
                          <a:cs typeface="Times New Roman" panose="02020603050405020304" pitchFamily="18" charset="0"/>
                        </a:rPr>
                        <a:t>Student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824" marR="5824" marT="5824" marB="0" anchor="b"/>
                </a:tc>
                <a:extLst>
                  <a:ext uri="{0D108BD9-81ED-4DB2-BD59-A6C34878D82A}">
                    <a16:rowId xmlns:a16="http://schemas.microsoft.com/office/drawing/2014/main" val="187346387"/>
                  </a:ext>
                </a:extLst>
              </a:tr>
            </a:tbl>
          </a:graphicData>
        </a:graphic>
      </p:graphicFrame>
      <p:sp>
        <p:nvSpPr>
          <p:cNvPr id="8" name="TextBox 7">
            <a:extLst>
              <a:ext uri="{FF2B5EF4-FFF2-40B4-BE49-F238E27FC236}">
                <a16:creationId xmlns:a16="http://schemas.microsoft.com/office/drawing/2014/main" id="{33203B04-8A66-72FB-4DFC-D3E6ABAA8630}"/>
              </a:ext>
            </a:extLst>
          </p:cNvPr>
          <p:cNvSpPr txBox="1"/>
          <p:nvPr/>
        </p:nvSpPr>
        <p:spPr>
          <a:xfrm>
            <a:off x="620985" y="5067017"/>
            <a:ext cx="10472472"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Every Year topper of the outgoing batch will be receiving Best Outstanding Student Award by  Prof. K. Rama Sudha on the remembrance of  Former Prof. K. </a:t>
            </a:r>
            <a:r>
              <a:rPr lang="en-IN" dirty="0" err="1">
                <a:latin typeface="Times New Roman" panose="02020603050405020304" pitchFamily="18" charset="0"/>
                <a:cs typeface="Times New Roman" panose="02020603050405020304" pitchFamily="18" charset="0"/>
              </a:rPr>
              <a:t>Venkatrao</a:t>
            </a:r>
            <a:r>
              <a:rPr lang="en-IN" dirty="0">
                <a:latin typeface="Times New Roman" panose="02020603050405020304" pitchFamily="18" charset="0"/>
                <a:cs typeface="Times New Roman" panose="02020603050405020304" pitchFamily="18" charset="0"/>
              </a:rPr>
              <a:t>, from the department of ECE. </a:t>
            </a:r>
          </a:p>
        </p:txBody>
      </p:sp>
      <p:pic>
        <p:nvPicPr>
          <p:cNvPr id="10" name="Picture 2">
            <a:extLst>
              <a:ext uri="{FF2B5EF4-FFF2-40B4-BE49-F238E27FC236}">
                <a16:creationId xmlns:a16="http://schemas.microsoft.com/office/drawing/2014/main" id="{638828FC-6B7B-2557-466C-B24AFE919E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821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58</a:t>
            </a:fld>
            <a:endParaRPr lang="en-IN"/>
          </a:p>
        </p:txBody>
      </p:sp>
      <p:sp>
        <p:nvSpPr>
          <p:cNvPr id="3" name="TextBox 2">
            <a:extLst>
              <a:ext uri="{FF2B5EF4-FFF2-40B4-BE49-F238E27FC236}">
                <a16:creationId xmlns:a16="http://schemas.microsoft.com/office/drawing/2014/main" id="{3D52227F-DAC2-001C-F4C6-C548124A8C3D}"/>
              </a:ext>
            </a:extLst>
          </p:cNvPr>
          <p:cNvSpPr txBox="1"/>
          <p:nvPr/>
        </p:nvSpPr>
        <p:spPr>
          <a:xfrm>
            <a:off x="495858" y="133002"/>
            <a:ext cx="7989614"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A</a:t>
            </a:r>
            <a:r>
              <a:rPr lang="en-IN" sz="2400" b="1" dirty="0">
                <a:solidFill>
                  <a:srgbClr val="0070C0"/>
                </a:solidFill>
                <a:latin typeface="Times New Roman" panose="02020603050405020304" pitchFamily="18" charset="0"/>
                <a:cs typeface="Times New Roman" panose="02020603050405020304" pitchFamily="18" charset="0"/>
              </a:rPr>
              <a:t>wards and Recognition</a:t>
            </a:r>
          </a:p>
        </p:txBody>
      </p:sp>
      <p:pic>
        <p:nvPicPr>
          <p:cNvPr id="14" name="Picture 13" descr="WhatsApp Image 2023-08-25 at 1.49.47 PM">
            <a:extLst>
              <a:ext uri="{FF2B5EF4-FFF2-40B4-BE49-F238E27FC236}">
                <a16:creationId xmlns:a16="http://schemas.microsoft.com/office/drawing/2014/main" id="{B14BA837-6CE4-1559-BEA8-3EA5E94E0119}"/>
              </a:ext>
            </a:extLst>
          </p:cNvPr>
          <p:cNvPicPr>
            <a:picLocks noChangeAspect="1"/>
          </p:cNvPicPr>
          <p:nvPr/>
        </p:nvPicPr>
        <p:blipFill>
          <a:blip r:embed="rId2"/>
          <a:stretch>
            <a:fillRect/>
          </a:stretch>
        </p:blipFill>
        <p:spPr>
          <a:xfrm>
            <a:off x="8815232" y="650199"/>
            <a:ext cx="2503389" cy="18781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a:extLst>
              <a:ext uri="{FF2B5EF4-FFF2-40B4-BE49-F238E27FC236}">
                <a16:creationId xmlns:a16="http://schemas.microsoft.com/office/drawing/2014/main" id="{1AC7690A-1441-05A3-1AC0-ED6E6CC2C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779" y="3373690"/>
            <a:ext cx="3187261" cy="252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Picture 17">
            <a:extLst>
              <a:ext uri="{FF2B5EF4-FFF2-40B4-BE49-F238E27FC236}">
                <a16:creationId xmlns:a16="http://schemas.microsoft.com/office/drawing/2014/main" id="{4C390AC1-B55A-5C55-9A25-6E5383DBE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0599" y="3286103"/>
            <a:ext cx="3360000" cy="252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Picture 19">
            <a:extLst>
              <a:ext uri="{FF2B5EF4-FFF2-40B4-BE49-F238E27FC236}">
                <a16:creationId xmlns:a16="http://schemas.microsoft.com/office/drawing/2014/main" id="{B8360774-BAFA-AF12-C786-E9F8E940F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858" y="3398024"/>
            <a:ext cx="3781477" cy="252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1" name="TextBox 20">
            <a:extLst>
              <a:ext uri="{FF2B5EF4-FFF2-40B4-BE49-F238E27FC236}">
                <a16:creationId xmlns:a16="http://schemas.microsoft.com/office/drawing/2014/main" id="{EE010E70-75A4-1CBB-DA0C-456F7865EAC4}"/>
              </a:ext>
            </a:extLst>
          </p:cNvPr>
          <p:cNvSpPr txBox="1"/>
          <p:nvPr/>
        </p:nvSpPr>
        <p:spPr>
          <a:xfrm>
            <a:off x="599090" y="5987018"/>
            <a:ext cx="3689131" cy="338554"/>
          </a:xfrm>
          <a:prstGeom prst="rect">
            <a:avLst/>
          </a:prstGeom>
          <a:noFill/>
        </p:spPr>
        <p:txBody>
          <a:bodyPr wrap="square" rtlCol="0">
            <a:spAutoFit/>
          </a:bodyPr>
          <a:lstStyle/>
          <a:p>
            <a:pPr algn="ctr"/>
            <a:r>
              <a:rPr lang="en-IN" sz="1600" dirty="0">
                <a:latin typeface="Times New Roman" panose="02020603050405020304" pitchFamily="18" charset="0"/>
                <a:cs typeface="Times New Roman" panose="02020603050405020304" pitchFamily="18" charset="0"/>
              </a:rPr>
              <a:t>Best Outstanding Student </a:t>
            </a:r>
          </a:p>
        </p:txBody>
      </p:sp>
      <p:sp>
        <p:nvSpPr>
          <p:cNvPr id="22" name="TextBox 21">
            <a:extLst>
              <a:ext uri="{FF2B5EF4-FFF2-40B4-BE49-F238E27FC236}">
                <a16:creationId xmlns:a16="http://schemas.microsoft.com/office/drawing/2014/main" id="{87D12CC5-061A-6325-EB75-00F940F9B180}"/>
              </a:ext>
            </a:extLst>
          </p:cNvPr>
          <p:cNvSpPr txBox="1"/>
          <p:nvPr/>
        </p:nvSpPr>
        <p:spPr>
          <a:xfrm>
            <a:off x="9433788" y="5887050"/>
            <a:ext cx="2046891" cy="338554"/>
          </a:xfrm>
          <a:prstGeom prst="rect">
            <a:avLst/>
          </a:prstGeom>
          <a:noFill/>
        </p:spPr>
        <p:txBody>
          <a:bodyPr wrap="square" rtlCol="0">
            <a:spAutoFit/>
          </a:bodyPr>
          <a:lstStyle/>
          <a:p>
            <a:pPr algn="ctr"/>
            <a:r>
              <a:rPr lang="en-IN" sz="1600" dirty="0" err="1">
                <a:latin typeface="Times New Roman" panose="02020603050405020304" pitchFamily="18" charset="0"/>
                <a:cs typeface="Times New Roman" panose="02020603050405020304" pitchFamily="18" charset="0"/>
              </a:rPr>
              <a:t>Eclantic</a:t>
            </a:r>
            <a:r>
              <a:rPr lang="en-IN" sz="1600" dirty="0">
                <a:latin typeface="Times New Roman" panose="02020603050405020304" pitchFamily="18" charset="0"/>
                <a:cs typeface="Times New Roman" panose="02020603050405020304" pitchFamily="18" charset="0"/>
              </a:rPr>
              <a:t> 23</a:t>
            </a:r>
          </a:p>
        </p:txBody>
      </p:sp>
      <p:sp>
        <p:nvSpPr>
          <p:cNvPr id="23" name="TextBox 22">
            <a:extLst>
              <a:ext uri="{FF2B5EF4-FFF2-40B4-BE49-F238E27FC236}">
                <a16:creationId xmlns:a16="http://schemas.microsoft.com/office/drawing/2014/main" id="{798D9931-9072-254E-1DAB-CCBB6B2735BD}"/>
              </a:ext>
            </a:extLst>
          </p:cNvPr>
          <p:cNvSpPr txBox="1"/>
          <p:nvPr/>
        </p:nvSpPr>
        <p:spPr>
          <a:xfrm>
            <a:off x="4464269" y="5969128"/>
            <a:ext cx="3689131" cy="338554"/>
          </a:xfrm>
          <a:prstGeom prst="rect">
            <a:avLst/>
          </a:prstGeom>
          <a:noFill/>
        </p:spPr>
        <p:txBody>
          <a:bodyPr wrap="square" rtlCol="0">
            <a:spAutoFit/>
          </a:bodyPr>
          <a:lstStyle/>
          <a:p>
            <a:pPr algn="ctr"/>
            <a:r>
              <a:rPr lang="en-IN" sz="1600" dirty="0">
                <a:latin typeface="Times New Roman" panose="02020603050405020304" pitchFamily="18" charset="0"/>
                <a:cs typeface="Times New Roman" panose="02020603050405020304" pitchFamily="18" charset="0"/>
              </a:rPr>
              <a:t>Achievers Day</a:t>
            </a:r>
          </a:p>
        </p:txBody>
      </p:sp>
      <p:grpSp>
        <p:nvGrpSpPr>
          <p:cNvPr id="7" name="Group 6">
            <a:extLst>
              <a:ext uri="{FF2B5EF4-FFF2-40B4-BE49-F238E27FC236}">
                <a16:creationId xmlns:a16="http://schemas.microsoft.com/office/drawing/2014/main" id="{F798492E-780E-9969-2F28-E88BE79FB760}"/>
              </a:ext>
            </a:extLst>
          </p:cNvPr>
          <p:cNvGrpSpPr/>
          <p:nvPr/>
        </p:nvGrpSpPr>
        <p:grpSpPr>
          <a:xfrm>
            <a:off x="6147971" y="680559"/>
            <a:ext cx="2414750" cy="2306789"/>
            <a:chOff x="3547702" y="663661"/>
            <a:chExt cx="2414750" cy="2306789"/>
          </a:xfrm>
        </p:grpSpPr>
        <p:pic>
          <p:nvPicPr>
            <p:cNvPr id="12" name="Picture 11" descr="WhatsApp Image 2023-08-25 at 1.28.33 PM">
              <a:extLst>
                <a:ext uri="{FF2B5EF4-FFF2-40B4-BE49-F238E27FC236}">
                  <a16:creationId xmlns:a16="http://schemas.microsoft.com/office/drawing/2014/main" id="{3EA0B23F-A960-3718-15E4-B96C5647A7C4}"/>
                </a:ext>
              </a:extLst>
            </p:cNvPr>
            <p:cNvPicPr>
              <a:picLocks noChangeAspect="1"/>
            </p:cNvPicPr>
            <p:nvPr/>
          </p:nvPicPr>
          <p:blipFill>
            <a:blip r:embed="rId6"/>
            <a:stretch>
              <a:fillRect/>
            </a:stretch>
          </p:blipFill>
          <p:spPr>
            <a:xfrm>
              <a:off x="3547702" y="663661"/>
              <a:ext cx="2302322" cy="19374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6" name="TextBox 25">
              <a:extLst>
                <a:ext uri="{FF2B5EF4-FFF2-40B4-BE49-F238E27FC236}">
                  <a16:creationId xmlns:a16="http://schemas.microsoft.com/office/drawing/2014/main" id="{F61517C9-A8E1-210F-B6D4-95091DEE674D}"/>
                </a:ext>
              </a:extLst>
            </p:cNvPr>
            <p:cNvSpPr txBox="1"/>
            <p:nvPr/>
          </p:nvSpPr>
          <p:spPr>
            <a:xfrm>
              <a:off x="3733106" y="2631896"/>
              <a:ext cx="2229346" cy="338554"/>
            </a:xfrm>
            <a:prstGeom prst="rect">
              <a:avLst/>
            </a:prstGeom>
            <a:noFill/>
          </p:spPr>
          <p:txBody>
            <a:bodyPr wrap="square" rtlCol="0">
              <a:spAutoFit/>
            </a:bodyPr>
            <a:lstStyle/>
            <a:p>
              <a:pPr algn="ctr"/>
              <a:r>
                <a:rPr lang="en-IN" sz="1600" dirty="0">
                  <a:latin typeface="Times New Roman" panose="02020603050405020304" pitchFamily="18" charset="0"/>
                  <a:cs typeface="Times New Roman" panose="02020603050405020304" pitchFamily="18" charset="0"/>
                </a:rPr>
                <a:t> Automatic Fire Sensor</a:t>
              </a:r>
            </a:p>
          </p:txBody>
        </p:sp>
      </p:grpSp>
      <p:sp>
        <p:nvSpPr>
          <p:cNvPr id="27" name="TextBox 26">
            <a:extLst>
              <a:ext uri="{FF2B5EF4-FFF2-40B4-BE49-F238E27FC236}">
                <a16:creationId xmlns:a16="http://schemas.microsoft.com/office/drawing/2014/main" id="{31C5982D-E3C7-1BAE-CA6C-53D16C389C6C}"/>
              </a:ext>
            </a:extLst>
          </p:cNvPr>
          <p:cNvSpPr txBox="1"/>
          <p:nvPr/>
        </p:nvSpPr>
        <p:spPr>
          <a:xfrm>
            <a:off x="9685088" y="2777816"/>
            <a:ext cx="2046891" cy="338554"/>
          </a:xfrm>
          <a:prstGeom prst="rect">
            <a:avLst/>
          </a:prstGeom>
          <a:noFill/>
        </p:spPr>
        <p:txBody>
          <a:bodyPr wrap="square" rtlCol="0">
            <a:spAutoFit/>
          </a:bodyPr>
          <a:lstStyle/>
          <a:p>
            <a:pPr algn="ctr"/>
            <a:r>
              <a:rPr lang="en-IN" sz="1600" dirty="0">
                <a:latin typeface="Times New Roman" panose="02020603050405020304" pitchFamily="18" charset="0"/>
                <a:cs typeface="Times New Roman" panose="02020603050405020304" pitchFamily="18" charset="0"/>
              </a:rPr>
              <a:t> </a:t>
            </a:r>
          </a:p>
        </p:txBody>
      </p:sp>
      <p:grpSp>
        <p:nvGrpSpPr>
          <p:cNvPr id="15" name="Group 14">
            <a:extLst>
              <a:ext uri="{FF2B5EF4-FFF2-40B4-BE49-F238E27FC236}">
                <a16:creationId xmlns:a16="http://schemas.microsoft.com/office/drawing/2014/main" id="{EFEC0B2B-0CD3-150A-80D1-F25C55B33198}"/>
              </a:ext>
            </a:extLst>
          </p:cNvPr>
          <p:cNvGrpSpPr/>
          <p:nvPr/>
        </p:nvGrpSpPr>
        <p:grpSpPr>
          <a:xfrm>
            <a:off x="642429" y="650199"/>
            <a:ext cx="5129214" cy="2289473"/>
            <a:chOff x="642429" y="650199"/>
            <a:chExt cx="5129214" cy="2289473"/>
          </a:xfrm>
        </p:grpSpPr>
        <p:pic>
          <p:nvPicPr>
            <p:cNvPr id="11" name="Picture 10" descr="WhatsApp Image 2023-08-25 at 1.28.32 PM">
              <a:extLst>
                <a:ext uri="{FF2B5EF4-FFF2-40B4-BE49-F238E27FC236}">
                  <a16:creationId xmlns:a16="http://schemas.microsoft.com/office/drawing/2014/main" id="{F121885A-B325-724D-B590-729E97760582}"/>
                </a:ext>
              </a:extLst>
            </p:cNvPr>
            <p:cNvPicPr>
              <a:picLocks noChangeAspect="1"/>
            </p:cNvPicPr>
            <p:nvPr/>
          </p:nvPicPr>
          <p:blipFill>
            <a:blip r:embed="rId7"/>
            <a:stretch>
              <a:fillRect/>
            </a:stretch>
          </p:blipFill>
          <p:spPr>
            <a:xfrm>
              <a:off x="642429" y="663661"/>
              <a:ext cx="2525748" cy="1895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4" name="TextBox 23">
              <a:extLst>
                <a:ext uri="{FF2B5EF4-FFF2-40B4-BE49-F238E27FC236}">
                  <a16:creationId xmlns:a16="http://schemas.microsoft.com/office/drawing/2014/main" id="{8894D78A-7985-C463-CCC3-484423DC148C}"/>
                </a:ext>
              </a:extLst>
            </p:cNvPr>
            <p:cNvSpPr txBox="1"/>
            <p:nvPr/>
          </p:nvSpPr>
          <p:spPr>
            <a:xfrm>
              <a:off x="881857" y="2601118"/>
              <a:ext cx="4889786" cy="338554"/>
            </a:xfrm>
            <a:prstGeom prst="rect">
              <a:avLst/>
            </a:prstGeom>
            <a:noFill/>
          </p:spPr>
          <p:txBody>
            <a:bodyPr wrap="square" rtlCol="0">
              <a:spAutoFit/>
            </a:bodyPr>
            <a:lstStyle/>
            <a:p>
              <a:pPr algn="ctr"/>
              <a:r>
                <a:rPr lang="en-IN" sz="1600" dirty="0">
                  <a:latin typeface="Times New Roman" panose="02020603050405020304" pitchFamily="18" charset="0"/>
                  <a:cs typeface="Times New Roman" panose="02020603050405020304" pitchFamily="18" charset="0"/>
                </a:rPr>
                <a:t>Automatic Street lighting System</a:t>
              </a:r>
            </a:p>
          </p:txBody>
        </p:sp>
        <p:pic>
          <p:nvPicPr>
            <p:cNvPr id="10" name="Picture 9">
              <a:extLst>
                <a:ext uri="{FF2B5EF4-FFF2-40B4-BE49-F238E27FC236}">
                  <a16:creationId xmlns:a16="http://schemas.microsoft.com/office/drawing/2014/main" id="{7FC1BFC1-F829-3519-38F4-42CA9A8D31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7341" y="650199"/>
              <a:ext cx="2574302" cy="19089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sp>
        <p:nvSpPr>
          <p:cNvPr id="8" name="TextBox 7">
            <a:extLst>
              <a:ext uri="{FF2B5EF4-FFF2-40B4-BE49-F238E27FC236}">
                <a16:creationId xmlns:a16="http://schemas.microsoft.com/office/drawing/2014/main" id="{35F452E7-3413-90A4-FB75-756CAE360442}"/>
              </a:ext>
            </a:extLst>
          </p:cNvPr>
          <p:cNvSpPr txBox="1"/>
          <p:nvPr/>
        </p:nvSpPr>
        <p:spPr>
          <a:xfrm>
            <a:off x="8515454" y="2721473"/>
            <a:ext cx="3689131" cy="338554"/>
          </a:xfrm>
          <a:prstGeom prst="rect">
            <a:avLst/>
          </a:prstGeom>
          <a:noFill/>
        </p:spPr>
        <p:txBody>
          <a:bodyPr wrap="square" rtlCol="0">
            <a:spAutoFit/>
          </a:bodyPr>
          <a:lstStyle/>
          <a:p>
            <a:pPr algn="ctr"/>
            <a:r>
              <a:rPr lang="en-IN" sz="1600" dirty="0">
                <a:latin typeface="Times New Roman" panose="02020603050405020304" pitchFamily="18" charset="0"/>
                <a:cs typeface="Times New Roman" panose="02020603050405020304" pitchFamily="18" charset="0"/>
              </a:rPr>
              <a:t>Best Outstanding Student </a:t>
            </a:r>
          </a:p>
        </p:txBody>
      </p:sp>
      <p:pic>
        <p:nvPicPr>
          <p:cNvPr id="9" name="Picture 2">
            <a:extLst>
              <a:ext uri="{FF2B5EF4-FFF2-40B4-BE49-F238E27FC236}">
                <a16:creationId xmlns:a16="http://schemas.microsoft.com/office/drawing/2014/main" id="{4F7B9D57-03D1-E8C5-3342-6BF9696794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53800" y="94459"/>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866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59</a:t>
            </a:fld>
            <a:endParaRPr lang="en-IN"/>
          </a:p>
        </p:txBody>
      </p:sp>
      <p:sp>
        <p:nvSpPr>
          <p:cNvPr id="3" name="TextBox 2">
            <a:extLst>
              <a:ext uri="{FF2B5EF4-FFF2-40B4-BE49-F238E27FC236}">
                <a16:creationId xmlns:a16="http://schemas.microsoft.com/office/drawing/2014/main" id="{428485E2-6C8E-C8F2-4D79-FAFD64AE77C9}"/>
              </a:ext>
            </a:extLst>
          </p:cNvPr>
          <p:cNvSpPr txBox="1"/>
          <p:nvPr/>
        </p:nvSpPr>
        <p:spPr>
          <a:xfrm>
            <a:off x="620986" y="136525"/>
            <a:ext cx="7989614"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Student to Mentor Ratio</a:t>
            </a:r>
          </a:p>
        </p:txBody>
      </p:sp>
      <p:graphicFrame>
        <p:nvGraphicFramePr>
          <p:cNvPr id="10" name="Table 9">
            <a:extLst>
              <a:ext uri="{FF2B5EF4-FFF2-40B4-BE49-F238E27FC236}">
                <a16:creationId xmlns:a16="http://schemas.microsoft.com/office/drawing/2014/main" id="{79412936-00C6-31D3-476A-2E089FBCE667}"/>
              </a:ext>
            </a:extLst>
          </p:cNvPr>
          <p:cNvGraphicFramePr>
            <a:graphicFrameLocks noGrp="1"/>
          </p:cNvGraphicFramePr>
          <p:nvPr>
            <p:extLst>
              <p:ext uri="{D42A27DB-BD31-4B8C-83A1-F6EECF244321}">
                <p14:modId xmlns:p14="http://schemas.microsoft.com/office/powerpoint/2010/main" val="1359583536"/>
              </p:ext>
            </p:extLst>
          </p:nvPr>
        </p:nvGraphicFramePr>
        <p:xfrm>
          <a:off x="620986" y="2504111"/>
          <a:ext cx="10500090" cy="3908176"/>
        </p:xfrm>
        <a:graphic>
          <a:graphicData uri="http://schemas.openxmlformats.org/drawingml/2006/table">
            <a:tbl>
              <a:tblPr firstRow="1" bandRow="1">
                <a:tableStyleId>{5C22544A-7EE6-4342-B048-85BDC9FD1C3A}</a:tableStyleId>
              </a:tblPr>
              <a:tblGrid>
                <a:gridCol w="3887536">
                  <a:extLst>
                    <a:ext uri="{9D8B030D-6E8A-4147-A177-3AD203B41FA5}">
                      <a16:colId xmlns:a16="http://schemas.microsoft.com/office/drawing/2014/main" val="2230660681"/>
                    </a:ext>
                  </a:extLst>
                </a:gridCol>
                <a:gridCol w="1251285">
                  <a:extLst>
                    <a:ext uri="{9D8B030D-6E8A-4147-A177-3AD203B41FA5}">
                      <a16:colId xmlns:a16="http://schemas.microsoft.com/office/drawing/2014/main" val="3523781761"/>
                    </a:ext>
                  </a:extLst>
                </a:gridCol>
                <a:gridCol w="1289785">
                  <a:extLst>
                    <a:ext uri="{9D8B030D-6E8A-4147-A177-3AD203B41FA5}">
                      <a16:colId xmlns:a16="http://schemas.microsoft.com/office/drawing/2014/main" val="2859342661"/>
                    </a:ext>
                  </a:extLst>
                </a:gridCol>
                <a:gridCol w="1337912">
                  <a:extLst>
                    <a:ext uri="{9D8B030D-6E8A-4147-A177-3AD203B41FA5}">
                      <a16:colId xmlns:a16="http://schemas.microsoft.com/office/drawing/2014/main" val="3784770974"/>
                    </a:ext>
                  </a:extLst>
                </a:gridCol>
                <a:gridCol w="1405288">
                  <a:extLst>
                    <a:ext uri="{9D8B030D-6E8A-4147-A177-3AD203B41FA5}">
                      <a16:colId xmlns:a16="http://schemas.microsoft.com/office/drawing/2014/main" val="1654271751"/>
                    </a:ext>
                  </a:extLst>
                </a:gridCol>
                <a:gridCol w="1328284">
                  <a:extLst>
                    <a:ext uri="{9D8B030D-6E8A-4147-A177-3AD203B41FA5}">
                      <a16:colId xmlns:a16="http://schemas.microsoft.com/office/drawing/2014/main" val="3404166239"/>
                    </a:ext>
                  </a:extLst>
                </a:gridCol>
              </a:tblGrid>
              <a:tr h="557341">
                <a:tc>
                  <a:txBody>
                    <a:bodyPr/>
                    <a:lstStyle/>
                    <a:p>
                      <a:r>
                        <a:rPr lang="en-IN" dirty="0">
                          <a:solidFill>
                            <a:schemeClr val="tx1"/>
                          </a:solidFill>
                          <a:latin typeface="Times New Roman" panose="02020603050405020304" pitchFamily="18" charset="0"/>
                          <a:cs typeface="Times New Roman" panose="02020603050405020304" pitchFamily="18" charset="0"/>
                        </a:rPr>
                        <a:t>Programme/Academic Year</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2017-18</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2018-19</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2019-20</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2020-21</a:t>
                      </a:r>
                    </a:p>
                  </a:txBody>
                  <a:tcPr>
                    <a:solidFill>
                      <a:schemeClr val="accent2">
                        <a:lumMod val="60000"/>
                        <a:lumOff val="40000"/>
                      </a:schemeClr>
                    </a:solidFill>
                  </a:tcPr>
                </a:tc>
                <a:tc>
                  <a:txBody>
                    <a:bodyPr/>
                    <a:lstStyle/>
                    <a:p>
                      <a:r>
                        <a:rPr lang="en-IN" dirty="0">
                          <a:solidFill>
                            <a:schemeClr val="tx1"/>
                          </a:solidFill>
                          <a:latin typeface="Times New Roman" panose="02020603050405020304" pitchFamily="18" charset="0"/>
                          <a:cs typeface="Times New Roman" panose="02020603050405020304" pitchFamily="18" charset="0"/>
                        </a:rPr>
                        <a:t>2021-22</a:t>
                      </a:r>
                    </a:p>
                  </a:txBody>
                  <a:tcPr>
                    <a:solidFill>
                      <a:schemeClr val="accent2">
                        <a:lumMod val="60000"/>
                        <a:lumOff val="40000"/>
                      </a:schemeClr>
                    </a:solidFill>
                  </a:tcPr>
                </a:tc>
                <a:extLst>
                  <a:ext uri="{0D108BD9-81ED-4DB2-BD59-A6C34878D82A}">
                    <a16:rowId xmlns:a16="http://schemas.microsoft.com/office/drawing/2014/main" val="2715591818"/>
                  </a:ext>
                </a:extLst>
              </a:tr>
              <a:tr h="372315">
                <a:tc>
                  <a:txBody>
                    <a:bodyPr/>
                    <a:lstStyle/>
                    <a:p>
                      <a:r>
                        <a:rPr lang="en-IN" dirty="0">
                          <a:latin typeface="Times New Roman" panose="02020603050405020304" pitchFamily="18" charset="0"/>
                          <a:cs typeface="Times New Roman" panose="02020603050405020304" pitchFamily="18" charset="0"/>
                        </a:rPr>
                        <a:t>B.Tech (ECE)</a:t>
                      </a:r>
                    </a:p>
                  </a:txBody>
                  <a:tcPr/>
                </a:tc>
                <a:tc>
                  <a:txBody>
                    <a:bodyPr/>
                    <a:lstStyle/>
                    <a:p>
                      <a:pPr algn="ctr"/>
                      <a:r>
                        <a:rPr lang="en-IN" dirty="0">
                          <a:latin typeface="Times New Roman" panose="02020603050405020304" pitchFamily="18" charset="0"/>
                          <a:cs typeface="Times New Roman" panose="02020603050405020304" pitchFamily="18" charset="0"/>
                        </a:rPr>
                        <a:t>153</a:t>
                      </a:r>
                    </a:p>
                  </a:txBody>
                  <a:tcPr/>
                </a:tc>
                <a:tc>
                  <a:txBody>
                    <a:bodyPr/>
                    <a:lstStyle/>
                    <a:p>
                      <a:pPr algn="ctr"/>
                      <a:r>
                        <a:rPr lang="en-IN" dirty="0">
                          <a:latin typeface="Times New Roman" panose="02020603050405020304" pitchFamily="18" charset="0"/>
                          <a:cs typeface="Times New Roman" panose="02020603050405020304" pitchFamily="18" charset="0"/>
                        </a:rPr>
                        <a:t>142</a:t>
                      </a:r>
                    </a:p>
                  </a:txBody>
                  <a:tcPr/>
                </a:tc>
                <a:tc>
                  <a:txBody>
                    <a:bodyPr/>
                    <a:lstStyle/>
                    <a:p>
                      <a:pPr algn="ctr"/>
                      <a:r>
                        <a:rPr lang="en-IN" dirty="0">
                          <a:latin typeface="Times New Roman" panose="02020603050405020304" pitchFamily="18" charset="0"/>
                          <a:cs typeface="Times New Roman" panose="02020603050405020304" pitchFamily="18" charset="0"/>
                        </a:rPr>
                        <a:t>176</a:t>
                      </a:r>
                    </a:p>
                  </a:txBody>
                  <a:tcPr/>
                </a:tc>
                <a:tc>
                  <a:txBody>
                    <a:bodyPr/>
                    <a:lstStyle/>
                    <a:p>
                      <a:pPr algn="ctr"/>
                      <a:r>
                        <a:rPr lang="en-IN" dirty="0">
                          <a:latin typeface="Times New Roman" panose="02020603050405020304" pitchFamily="18" charset="0"/>
                          <a:cs typeface="Times New Roman" panose="02020603050405020304" pitchFamily="18" charset="0"/>
                        </a:rPr>
                        <a:t>193</a:t>
                      </a:r>
                    </a:p>
                  </a:txBody>
                  <a:tcPr/>
                </a:tc>
                <a:tc>
                  <a:txBody>
                    <a:bodyPr/>
                    <a:lstStyle/>
                    <a:p>
                      <a:pPr algn="ctr"/>
                      <a:r>
                        <a:rPr lang="en-IN" dirty="0">
                          <a:latin typeface="Times New Roman" panose="02020603050405020304" pitchFamily="18" charset="0"/>
                          <a:cs typeface="Times New Roman" panose="02020603050405020304" pitchFamily="18" charset="0"/>
                        </a:rPr>
                        <a:t>214</a:t>
                      </a:r>
                    </a:p>
                  </a:txBody>
                  <a:tcPr/>
                </a:tc>
                <a:extLst>
                  <a:ext uri="{0D108BD9-81ED-4DB2-BD59-A6C34878D82A}">
                    <a16:rowId xmlns:a16="http://schemas.microsoft.com/office/drawing/2014/main" val="4018292721"/>
                  </a:ext>
                </a:extLst>
              </a:tr>
              <a:tr h="372315">
                <a:tc>
                  <a:txBody>
                    <a:bodyPr/>
                    <a:lstStyle/>
                    <a:p>
                      <a:r>
                        <a:rPr lang="en-IN" dirty="0">
                          <a:latin typeface="Times New Roman" panose="02020603050405020304" pitchFamily="18" charset="0"/>
                          <a:cs typeface="Times New Roman" panose="02020603050405020304" pitchFamily="18" charset="0"/>
                        </a:rPr>
                        <a:t>B.Tech+M.Tech (ECE)</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120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120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120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117</a:t>
                      </a:r>
                    </a:p>
                  </a:txBody>
                  <a:tcPr>
                    <a:solidFill>
                      <a:schemeClr val="accent2">
                        <a:lumMod val="40000"/>
                        <a:lumOff val="60000"/>
                      </a:schemeClr>
                    </a:solidFill>
                  </a:tcPr>
                </a:tc>
                <a:tc>
                  <a:txBody>
                    <a:bodyPr/>
                    <a:lstStyle/>
                    <a:p>
                      <a:pPr algn="ctr"/>
                      <a:r>
                        <a:rPr lang="en-IN" dirty="0">
                          <a:solidFill>
                            <a:schemeClr val="tx1"/>
                          </a:solidFill>
                          <a:latin typeface="Times New Roman" panose="02020603050405020304" pitchFamily="18" charset="0"/>
                          <a:cs typeface="Times New Roman" panose="02020603050405020304" pitchFamily="18" charset="0"/>
                        </a:rPr>
                        <a:t>117</a:t>
                      </a:r>
                    </a:p>
                  </a:txBody>
                  <a:tcPr>
                    <a:solidFill>
                      <a:schemeClr val="accent2">
                        <a:lumMod val="40000"/>
                        <a:lumOff val="60000"/>
                      </a:schemeClr>
                    </a:solidFill>
                  </a:tcPr>
                </a:tc>
                <a:extLst>
                  <a:ext uri="{0D108BD9-81ED-4DB2-BD59-A6C34878D82A}">
                    <a16:rowId xmlns:a16="http://schemas.microsoft.com/office/drawing/2014/main" val="1895184717"/>
                  </a:ext>
                </a:extLst>
              </a:tr>
              <a:tr h="372315">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(EI)</a:t>
                      </a:r>
                    </a:p>
                  </a:txBody>
                  <a:tcPr/>
                </a:tc>
                <a:tc>
                  <a:txBody>
                    <a:bodyPr/>
                    <a:lstStyle/>
                    <a:p>
                      <a:pPr algn="ctr"/>
                      <a:r>
                        <a:rPr lang="en-IN" dirty="0">
                          <a:latin typeface="Times New Roman" panose="02020603050405020304" pitchFamily="18" charset="0"/>
                          <a:cs typeface="Times New Roman" panose="02020603050405020304" pitchFamily="18" charset="0"/>
                        </a:rPr>
                        <a:t>25</a:t>
                      </a:r>
                    </a:p>
                  </a:txBody>
                  <a:tcPr/>
                </a:tc>
                <a:tc>
                  <a:txBody>
                    <a:bodyPr/>
                    <a:lstStyle/>
                    <a:p>
                      <a:pPr algn="ctr"/>
                      <a:r>
                        <a:rPr lang="en-IN" dirty="0">
                          <a:latin typeface="Times New Roman" panose="02020603050405020304" pitchFamily="18" charset="0"/>
                          <a:cs typeface="Times New Roman" panose="02020603050405020304" pitchFamily="18" charset="0"/>
                        </a:rPr>
                        <a:t>28</a:t>
                      </a:r>
                    </a:p>
                  </a:txBody>
                  <a:tcPr/>
                </a:tc>
                <a:tc>
                  <a:txBody>
                    <a:bodyPr/>
                    <a:lstStyle/>
                    <a:p>
                      <a:pPr algn="ctr"/>
                      <a:r>
                        <a:rPr lang="en-IN" dirty="0">
                          <a:latin typeface="Times New Roman" panose="02020603050405020304" pitchFamily="18" charset="0"/>
                          <a:cs typeface="Times New Roman" panose="02020603050405020304" pitchFamily="18" charset="0"/>
                        </a:rPr>
                        <a:t>21</a:t>
                      </a:r>
                    </a:p>
                  </a:txBody>
                  <a:tcPr/>
                </a:tc>
                <a:tc>
                  <a:txBody>
                    <a:bodyPr/>
                    <a:lstStyle/>
                    <a:p>
                      <a:pPr algn="ctr"/>
                      <a:r>
                        <a:rPr lang="en-IN" dirty="0">
                          <a:latin typeface="Times New Roman" panose="02020603050405020304" pitchFamily="18" charset="0"/>
                          <a:cs typeface="Times New Roman" panose="02020603050405020304" pitchFamily="18" charset="0"/>
                        </a:rPr>
                        <a:t>25</a:t>
                      </a:r>
                    </a:p>
                  </a:txBody>
                  <a:tcPr/>
                </a:tc>
                <a:tc>
                  <a:txBody>
                    <a:bodyPr/>
                    <a:lstStyle/>
                    <a:p>
                      <a:pPr algn="ctr"/>
                      <a:r>
                        <a:rPr lang="en-IN" dirty="0">
                          <a:latin typeface="Times New Roman" panose="02020603050405020304" pitchFamily="18" charset="0"/>
                          <a:cs typeface="Times New Roman" panose="02020603050405020304" pitchFamily="18" charset="0"/>
                        </a:rPr>
                        <a:t>29</a:t>
                      </a:r>
                    </a:p>
                  </a:txBody>
                  <a:tcPr/>
                </a:tc>
                <a:extLst>
                  <a:ext uri="{0D108BD9-81ED-4DB2-BD59-A6C34878D82A}">
                    <a16:rowId xmlns:a16="http://schemas.microsoft.com/office/drawing/2014/main" val="533898521"/>
                  </a:ext>
                </a:extLst>
              </a:tr>
              <a:tr h="372315">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(R&amp;M)</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32</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23</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26</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33</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28</a:t>
                      </a:r>
                    </a:p>
                  </a:txBody>
                  <a:tcPr>
                    <a:solidFill>
                      <a:schemeClr val="accent2">
                        <a:lumMod val="40000"/>
                        <a:lumOff val="60000"/>
                      </a:schemeClr>
                    </a:solidFill>
                  </a:tcPr>
                </a:tc>
                <a:extLst>
                  <a:ext uri="{0D108BD9-81ED-4DB2-BD59-A6C34878D82A}">
                    <a16:rowId xmlns:a16="http://schemas.microsoft.com/office/drawing/2014/main" val="2488843257"/>
                  </a:ext>
                </a:extLst>
              </a:tr>
              <a:tr h="372315">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(VLSI)</a:t>
                      </a:r>
                    </a:p>
                  </a:txBody>
                  <a:tcPr/>
                </a:tc>
                <a:tc>
                  <a:txBody>
                    <a:bodyPr/>
                    <a:lstStyle/>
                    <a:p>
                      <a:pPr algn="ctr"/>
                      <a:r>
                        <a:rPr lang="en-IN" dirty="0">
                          <a:latin typeface="Times New Roman" panose="02020603050405020304" pitchFamily="18" charset="0"/>
                          <a:cs typeface="Times New Roman" panose="02020603050405020304" pitchFamily="18" charset="0"/>
                        </a:rPr>
                        <a:t>29</a:t>
                      </a:r>
                    </a:p>
                  </a:txBody>
                  <a:tcPr/>
                </a:tc>
                <a:tc>
                  <a:txBody>
                    <a:bodyPr/>
                    <a:lstStyle/>
                    <a:p>
                      <a:pPr algn="ctr"/>
                      <a:r>
                        <a:rPr lang="en-IN" dirty="0">
                          <a:latin typeface="Times New Roman" panose="02020603050405020304" pitchFamily="18" charset="0"/>
                          <a:cs typeface="Times New Roman" panose="02020603050405020304" pitchFamily="18" charset="0"/>
                        </a:rPr>
                        <a:t>23</a:t>
                      </a:r>
                    </a:p>
                  </a:txBody>
                  <a:tcPr/>
                </a:tc>
                <a:tc>
                  <a:txBody>
                    <a:bodyPr/>
                    <a:lstStyle/>
                    <a:p>
                      <a:pPr algn="ctr"/>
                      <a:r>
                        <a:rPr lang="en-IN" dirty="0">
                          <a:latin typeface="Times New Roman" panose="02020603050405020304" pitchFamily="18" charset="0"/>
                          <a:cs typeface="Times New Roman" panose="02020603050405020304" pitchFamily="18" charset="0"/>
                        </a:rPr>
                        <a:t>22</a:t>
                      </a:r>
                    </a:p>
                  </a:txBody>
                  <a:tcPr/>
                </a:tc>
                <a:tc>
                  <a:txBody>
                    <a:bodyPr/>
                    <a:lstStyle/>
                    <a:p>
                      <a:pPr algn="ctr"/>
                      <a:r>
                        <a:rPr lang="en-IN" dirty="0">
                          <a:latin typeface="Times New Roman" panose="02020603050405020304" pitchFamily="18" charset="0"/>
                          <a:cs typeface="Times New Roman" panose="02020603050405020304" pitchFamily="18" charset="0"/>
                        </a:rPr>
                        <a:t>13</a:t>
                      </a:r>
                    </a:p>
                  </a:txBody>
                  <a:tcPr/>
                </a:tc>
                <a:tc>
                  <a:txBody>
                    <a:bodyPr/>
                    <a:lstStyle/>
                    <a:p>
                      <a:pPr algn="ctr"/>
                      <a:r>
                        <a:rPr lang="en-IN" dirty="0">
                          <a:latin typeface="Times New Roman" panose="02020603050405020304" pitchFamily="18" charset="0"/>
                          <a:cs typeface="Times New Roman" panose="02020603050405020304" pitchFamily="18" charset="0"/>
                        </a:rPr>
                        <a:t>13</a:t>
                      </a:r>
                    </a:p>
                  </a:txBody>
                  <a:tcPr/>
                </a:tc>
                <a:extLst>
                  <a:ext uri="{0D108BD9-81ED-4DB2-BD59-A6C34878D82A}">
                    <a16:rowId xmlns:a16="http://schemas.microsoft.com/office/drawing/2014/main" val="2519257842"/>
                  </a:ext>
                </a:extLst>
              </a:tr>
              <a:tr h="372315">
                <a:tc>
                  <a:txBody>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(BME)</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20</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18</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18</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22</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12</a:t>
                      </a:r>
                    </a:p>
                  </a:txBody>
                  <a:tcPr>
                    <a:solidFill>
                      <a:schemeClr val="accent2">
                        <a:lumMod val="40000"/>
                        <a:lumOff val="60000"/>
                      </a:schemeClr>
                    </a:solidFill>
                  </a:tcPr>
                </a:tc>
                <a:extLst>
                  <a:ext uri="{0D108BD9-81ED-4DB2-BD59-A6C34878D82A}">
                    <a16:rowId xmlns:a16="http://schemas.microsoft.com/office/drawing/2014/main" val="3887938083"/>
                  </a:ext>
                </a:extLst>
              </a:tr>
              <a:tr h="372315">
                <a:tc>
                  <a:txBody>
                    <a:bodyPr/>
                    <a:lstStyle/>
                    <a:p>
                      <a:r>
                        <a:rPr lang="en-IN" dirty="0">
                          <a:latin typeface="Times New Roman" panose="02020603050405020304" pitchFamily="18" charset="0"/>
                          <a:cs typeface="Times New Roman" panose="02020603050405020304" pitchFamily="18" charset="0"/>
                        </a:rPr>
                        <a:t>Total No. of Students</a:t>
                      </a:r>
                    </a:p>
                  </a:txBody>
                  <a:tcPr/>
                </a:tc>
                <a:tc>
                  <a:txBody>
                    <a:bodyPr/>
                    <a:lstStyle/>
                    <a:p>
                      <a:pPr algn="ctr"/>
                      <a:r>
                        <a:rPr lang="en-IN" dirty="0">
                          <a:latin typeface="Times New Roman" panose="02020603050405020304" pitchFamily="18" charset="0"/>
                          <a:cs typeface="Times New Roman" panose="02020603050405020304" pitchFamily="18" charset="0"/>
                        </a:rPr>
                        <a:t>379</a:t>
                      </a:r>
                    </a:p>
                  </a:txBody>
                  <a:tcPr/>
                </a:tc>
                <a:tc>
                  <a:txBody>
                    <a:bodyPr/>
                    <a:lstStyle/>
                    <a:p>
                      <a:pPr algn="ctr"/>
                      <a:r>
                        <a:rPr lang="en-IN" dirty="0">
                          <a:latin typeface="Times New Roman" panose="02020603050405020304" pitchFamily="18" charset="0"/>
                          <a:cs typeface="Times New Roman" panose="02020603050405020304" pitchFamily="18" charset="0"/>
                        </a:rPr>
                        <a:t>354</a:t>
                      </a:r>
                    </a:p>
                  </a:txBody>
                  <a:tcPr/>
                </a:tc>
                <a:tc>
                  <a:txBody>
                    <a:bodyPr/>
                    <a:lstStyle/>
                    <a:p>
                      <a:pPr algn="ctr"/>
                      <a:r>
                        <a:rPr lang="en-IN" dirty="0">
                          <a:latin typeface="Times New Roman" panose="02020603050405020304" pitchFamily="18" charset="0"/>
                          <a:cs typeface="Times New Roman" panose="02020603050405020304" pitchFamily="18" charset="0"/>
                        </a:rPr>
                        <a:t>383</a:t>
                      </a:r>
                    </a:p>
                  </a:txBody>
                  <a:tcPr/>
                </a:tc>
                <a:tc>
                  <a:txBody>
                    <a:bodyPr/>
                    <a:lstStyle/>
                    <a:p>
                      <a:pPr algn="ctr"/>
                      <a:r>
                        <a:rPr lang="en-IN" dirty="0">
                          <a:latin typeface="Times New Roman" panose="02020603050405020304" pitchFamily="18" charset="0"/>
                          <a:cs typeface="Times New Roman" panose="02020603050405020304" pitchFamily="18" charset="0"/>
                        </a:rPr>
                        <a:t>403</a:t>
                      </a:r>
                    </a:p>
                  </a:txBody>
                  <a:tcPr/>
                </a:tc>
                <a:tc>
                  <a:txBody>
                    <a:bodyPr/>
                    <a:lstStyle/>
                    <a:p>
                      <a:pPr algn="ctr"/>
                      <a:r>
                        <a:rPr lang="en-IN" dirty="0">
                          <a:latin typeface="Times New Roman" panose="02020603050405020304" pitchFamily="18" charset="0"/>
                          <a:cs typeface="Times New Roman" panose="02020603050405020304" pitchFamily="18" charset="0"/>
                        </a:rPr>
                        <a:t>413</a:t>
                      </a:r>
                    </a:p>
                  </a:txBody>
                  <a:tcPr/>
                </a:tc>
                <a:extLst>
                  <a:ext uri="{0D108BD9-81ED-4DB2-BD59-A6C34878D82A}">
                    <a16:rowId xmlns:a16="http://schemas.microsoft.com/office/drawing/2014/main" val="767306550"/>
                  </a:ext>
                </a:extLst>
              </a:tr>
              <a:tr h="372315">
                <a:tc>
                  <a:txBody>
                    <a:bodyPr/>
                    <a:lstStyle/>
                    <a:p>
                      <a:r>
                        <a:rPr lang="en-IN" dirty="0">
                          <a:latin typeface="Times New Roman" panose="02020603050405020304" pitchFamily="18" charset="0"/>
                          <a:cs typeface="Times New Roman" panose="02020603050405020304" pitchFamily="18" charset="0"/>
                        </a:rPr>
                        <a:t>Total No. of Mentors</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26</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27</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22</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26</a:t>
                      </a:r>
                    </a:p>
                  </a:txBody>
                  <a:tcPr>
                    <a:solidFill>
                      <a:schemeClr val="accent2">
                        <a:lumMod val="40000"/>
                        <a:lumOff val="60000"/>
                      </a:schemeClr>
                    </a:solidFill>
                  </a:tcPr>
                </a:tc>
                <a:tc>
                  <a:txBody>
                    <a:bodyPr/>
                    <a:lstStyle/>
                    <a:p>
                      <a:pPr algn="ctr"/>
                      <a:r>
                        <a:rPr lang="en-IN" dirty="0">
                          <a:latin typeface="Times New Roman" panose="02020603050405020304" pitchFamily="18" charset="0"/>
                          <a:cs typeface="Times New Roman" panose="02020603050405020304" pitchFamily="18" charset="0"/>
                        </a:rPr>
                        <a:t>23</a:t>
                      </a:r>
                    </a:p>
                  </a:txBody>
                  <a:tcPr>
                    <a:solidFill>
                      <a:schemeClr val="accent2">
                        <a:lumMod val="40000"/>
                        <a:lumOff val="60000"/>
                      </a:schemeClr>
                    </a:solidFill>
                  </a:tcPr>
                </a:tc>
                <a:extLst>
                  <a:ext uri="{0D108BD9-81ED-4DB2-BD59-A6C34878D82A}">
                    <a16:rowId xmlns:a16="http://schemas.microsoft.com/office/drawing/2014/main" val="3856116823"/>
                  </a:ext>
                </a:extLst>
              </a:tr>
              <a:tr h="372315">
                <a:tc>
                  <a:txBody>
                    <a:bodyPr/>
                    <a:lstStyle/>
                    <a:p>
                      <a:r>
                        <a:rPr lang="en-IN" dirty="0">
                          <a:latin typeface="Times New Roman" panose="02020603050405020304" pitchFamily="18" charset="0"/>
                          <a:cs typeface="Times New Roman" panose="02020603050405020304" pitchFamily="18" charset="0"/>
                        </a:rPr>
                        <a:t>Student – Mentor Ratio</a:t>
                      </a:r>
                    </a:p>
                  </a:txBody>
                  <a:tcPr/>
                </a:tc>
                <a:tc>
                  <a:txBody>
                    <a:bodyPr/>
                    <a:lstStyle/>
                    <a:p>
                      <a:pPr algn="ctr"/>
                      <a:r>
                        <a:rPr lang="en-IN" dirty="0">
                          <a:latin typeface="Times New Roman" panose="02020603050405020304" pitchFamily="18" charset="0"/>
                          <a:cs typeface="Times New Roman" panose="02020603050405020304" pitchFamily="18" charset="0"/>
                        </a:rPr>
                        <a:t>14</a:t>
                      </a:r>
                    </a:p>
                  </a:txBody>
                  <a:tcPr/>
                </a:tc>
                <a:tc>
                  <a:txBody>
                    <a:bodyPr/>
                    <a:lstStyle/>
                    <a:p>
                      <a:pPr algn="ctr"/>
                      <a:r>
                        <a:rPr lang="en-IN" dirty="0">
                          <a:latin typeface="Times New Roman" panose="02020603050405020304" pitchFamily="18" charset="0"/>
                          <a:cs typeface="Times New Roman" panose="02020603050405020304" pitchFamily="18" charset="0"/>
                        </a:rPr>
                        <a:t>13</a:t>
                      </a:r>
                    </a:p>
                  </a:txBody>
                  <a:tcPr/>
                </a:tc>
                <a:tc>
                  <a:txBody>
                    <a:bodyPr/>
                    <a:lstStyle/>
                    <a:p>
                      <a:pPr algn="ctr"/>
                      <a:r>
                        <a:rPr lang="en-IN" dirty="0">
                          <a:latin typeface="Times New Roman" panose="02020603050405020304" pitchFamily="18" charset="0"/>
                          <a:cs typeface="Times New Roman" panose="02020603050405020304" pitchFamily="18" charset="0"/>
                        </a:rPr>
                        <a:t>17</a:t>
                      </a:r>
                    </a:p>
                  </a:txBody>
                  <a:tcPr/>
                </a:tc>
                <a:tc>
                  <a:txBody>
                    <a:bodyPr/>
                    <a:lstStyle/>
                    <a:p>
                      <a:pPr algn="ctr"/>
                      <a:r>
                        <a:rPr lang="en-IN" dirty="0">
                          <a:latin typeface="Times New Roman" panose="02020603050405020304" pitchFamily="18" charset="0"/>
                          <a:cs typeface="Times New Roman" panose="02020603050405020304" pitchFamily="18" charset="0"/>
                        </a:rPr>
                        <a:t>16</a:t>
                      </a:r>
                    </a:p>
                  </a:txBody>
                  <a:tcPr/>
                </a:tc>
                <a:tc>
                  <a:txBody>
                    <a:bodyPr/>
                    <a:lstStyle/>
                    <a:p>
                      <a:pPr algn="ctr"/>
                      <a:r>
                        <a:rPr lang="en-IN" dirty="0">
                          <a:latin typeface="Times New Roman" panose="02020603050405020304" pitchFamily="18" charset="0"/>
                          <a:cs typeface="Times New Roman" panose="02020603050405020304" pitchFamily="18" charset="0"/>
                        </a:rPr>
                        <a:t>18</a:t>
                      </a:r>
                    </a:p>
                  </a:txBody>
                  <a:tcPr/>
                </a:tc>
                <a:extLst>
                  <a:ext uri="{0D108BD9-81ED-4DB2-BD59-A6C34878D82A}">
                    <a16:rowId xmlns:a16="http://schemas.microsoft.com/office/drawing/2014/main" val="2966749180"/>
                  </a:ext>
                </a:extLst>
              </a:tr>
            </a:tbl>
          </a:graphicData>
        </a:graphic>
      </p:graphicFrame>
      <p:sp>
        <p:nvSpPr>
          <p:cNvPr id="8" name="TextBox 7">
            <a:extLst>
              <a:ext uri="{FF2B5EF4-FFF2-40B4-BE49-F238E27FC236}">
                <a16:creationId xmlns:a16="http://schemas.microsoft.com/office/drawing/2014/main" id="{6D6F08E8-E099-C9A6-86AF-DDE862E4D358}"/>
              </a:ext>
            </a:extLst>
          </p:cNvPr>
          <p:cNvSpPr txBox="1"/>
          <p:nvPr/>
        </p:nvSpPr>
        <p:spPr>
          <a:xfrm>
            <a:off x="534153" y="704765"/>
            <a:ext cx="10586923" cy="1477328"/>
          </a:xfrm>
          <a:prstGeom prst="rect">
            <a:avLst/>
          </a:prstGeom>
          <a:noFill/>
        </p:spPr>
        <p:txBody>
          <a:bodyPr wrap="square" rtlCol="0">
            <a:spAutoFit/>
          </a:bodyPr>
          <a:lstStyle/>
          <a:p>
            <a:pPr algn="just"/>
            <a:r>
              <a:rPr lang="en-US" sz="1800" dirty="0">
                <a:latin typeface="Times New Roman" panose="02020603050405020304" pitchFamily="18" charset="0"/>
                <a:cs typeface="Times New Roman" panose="02020603050405020304" pitchFamily="18" charset="0"/>
              </a:rPr>
              <a:t>The mentor-mentee system that has been in practice in the department has benefitted the students enormously. </a:t>
            </a:r>
          </a:p>
          <a:p>
            <a:pPr algn="just"/>
            <a:r>
              <a:rPr lang="en-US" sz="1800" dirty="0">
                <a:latin typeface="Times New Roman" panose="02020603050405020304" pitchFamily="18" charset="0"/>
                <a:cs typeface="Times New Roman" panose="02020603050405020304" pitchFamily="18" charset="0"/>
              </a:rPr>
              <a:t>It has helped both the quick learners and the slow learners by equipping them with the skills required in completing the program and for the overall personality development through participation and through peer learning.</a:t>
            </a:r>
          </a:p>
          <a:p>
            <a:endParaRPr lang="en-IN" dirty="0">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AB1C29F0-E7A9-0B55-3FAB-D8C6E3834F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832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299C1C2-5494-42F8-B7D2-BD10B02E8B5F}" type="datetime1">
              <a:rPr lang="en-IN" smtClean="0"/>
              <a:t>04-11-2023</a:t>
            </a:fld>
            <a:endParaRPr lang="en-IN"/>
          </a:p>
        </p:txBody>
      </p:sp>
      <p:sp>
        <p:nvSpPr>
          <p:cNvPr id="6" name="Footer Placeholder 5"/>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6</a:t>
            </a:fld>
            <a:endParaRPr lang="en-IN" dirty="0"/>
          </a:p>
        </p:txBody>
      </p:sp>
      <p:sp>
        <p:nvSpPr>
          <p:cNvPr id="8" name="TextBox 7">
            <a:extLst>
              <a:ext uri="{FF2B5EF4-FFF2-40B4-BE49-F238E27FC236}">
                <a16:creationId xmlns:a16="http://schemas.microsoft.com/office/drawing/2014/main" id="{61820B37-8ABA-32A1-C0DE-66FBB6B218CB}"/>
              </a:ext>
            </a:extLst>
          </p:cNvPr>
          <p:cNvSpPr txBox="1"/>
          <p:nvPr/>
        </p:nvSpPr>
        <p:spPr>
          <a:xfrm>
            <a:off x="529390" y="237203"/>
            <a:ext cx="4023360" cy="523220"/>
          </a:xfrm>
          <a:prstGeom prst="rect">
            <a:avLst/>
          </a:prstGeom>
          <a:noFill/>
        </p:spPr>
        <p:txBody>
          <a:bodyPr wrap="square" rtlCol="0">
            <a:spAutoFit/>
          </a:bodyPr>
          <a:lstStyle/>
          <a:p>
            <a:pPr lvl="0"/>
            <a:r>
              <a:rPr lang="en-IN" sz="2800" b="1" dirty="0">
                <a:solidFill>
                  <a:srgbClr val="0070C0"/>
                </a:solidFill>
                <a:latin typeface="Times New Roman" panose="02020603050405020304" pitchFamily="18" charset="0"/>
                <a:cs typeface="Times New Roman" panose="02020603050405020304" pitchFamily="18" charset="0"/>
              </a:rPr>
              <a:t>Prominent Alumni</a:t>
            </a:r>
          </a:p>
        </p:txBody>
      </p:sp>
      <p:pic>
        <p:nvPicPr>
          <p:cNvPr id="4" name="Picture 3">
            <a:extLst>
              <a:ext uri="{FF2B5EF4-FFF2-40B4-BE49-F238E27FC236}">
                <a16:creationId xmlns:a16="http://schemas.microsoft.com/office/drawing/2014/main" id="{F9BF0926-A109-1A67-C054-4007CD219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850" y="1023309"/>
            <a:ext cx="1401453" cy="1388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0" name="Straight Connector 9">
            <a:extLst>
              <a:ext uri="{FF2B5EF4-FFF2-40B4-BE49-F238E27FC236}">
                <a16:creationId xmlns:a16="http://schemas.microsoft.com/office/drawing/2014/main" id="{EACFFF25-0B29-03F3-A03A-32A37E4CFC5D}"/>
              </a:ext>
            </a:extLst>
          </p:cNvPr>
          <p:cNvCxnSpPr>
            <a:cxnSpLocks/>
          </p:cNvCxnSpPr>
          <p:nvPr/>
        </p:nvCxnSpPr>
        <p:spPr>
          <a:xfrm flipH="1">
            <a:off x="336883" y="2197781"/>
            <a:ext cx="350571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90FF876E-ED23-A965-67A4-E14C8FD6A0E6}"/>
              </a:ext>
            </a:extLst>
          </p:cNvPr>
          <p:cNvSpPr txBox="1"/>
          <p:nvPr/>
        </p:nvSpPr>
        <p:spPr>
          <a:xfrm>
            <a:off x="336883" y="1317862"/>
            <a:ext cx="3140355" cy="646331"/>
          </a:xfrm>
          <a:prstGeom prst="rect">
            <a:avLst/>
          </a:prstGeom>
          <a:noFill/>
        </p:spPr>
        <p:txBody>
          <a:bodyPr wrap="square" rtlCol="0">
            <a:spAutoFit/>
          </a:bodyPr>
          <a:lstStyle/>
          <a:p>
            <a:pPr lvl="0"/>
            <a:r>
              <a:rPr lang="en-US" sz="1800" b="1" dirty="0">
                <a:solidFill>
                  <a:schemeClr val="tx1"/>
                </a:solidFill>
                <a:latin typeface="Times New Roman" panose="02020603050405020304" pitchFamily="18" charset="0"/>
                <a:cs typeface="Times New Roman" panose="02020603050405020304" pitchFamily="18" charset="0"/>
              </a:rPr>
              <a:t>Dr K. Hari Babu,</a:t>
            </a:r>
          </a:p>
          <a:p>
            <a:pPr lvl="0"/>
            <a:r>
              <a:rPr lang="en-US" sz="1800" b="1" dirty="0">
                <a:solidFill>
                  <a:schemeClr val="tx1"/>
                </a:solidFill>
                <a:latin typeface="Times New Roman" panose="02020603050405020304" pitchFamily="18" charset="0"/>
                <a:cs typeface="Times New Roman" panose="02020603050405020304" pitchFamily="18" charset="0"/>
              </a:rPr>
              <a:t>Governor of Mizoram, India.</a:t>
            </a:r>
            <a:endParaRPr lang="en-IN" sz="18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F62835B-A8A7-2A09-B376-E44194DCD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206" y="2563774"/>
            <a:ext cx="1501144" cy="14589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8" name="Straight Connector 17">
            <a:extLst>
              <a:ext uri="{FF2B5EF4-FFF2-40B4-BE49-F238E27FC236}">
                <a16:creationId xmlns:a16="http://schemas.microsoft.com/office/drawing/2014/main" id="{4FEEBDAA-9DC5-2DD5-999E-6DB79A75C8DA}"/>
              </a:ext>
            </a:extLst>
          </p:cNvPr>
          <p:cNvCxnSpPr>
            <a:cxnSpLocks/>
          </p:cNvCxnSpPr>
          <p:nvPr/>
        </p:nvCxnSpPr>
        <p:spPr>
          <a:xfrm flipH="1" flipV="1">
            <a:off x="365988" y="3795794"/>
            <a:ext cx="3952444" cy="1400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9E95905A-60F7-3BD1-06D9-D4EB92E58565}"/>
              </a:ext>
            </a:extLst>
          </p:cNvPr>
          <p:cNvSpPr txBox="1"/>
          <p:nvPr/>
        </p:nvSpPr>
        <p:spPr>
          <a:xfrm>
            <a:off x="399068" y="3073540"/>
            <a:ext cx="3740590" cy="646331"/>
          </a:xfrm>
          <a:prstGeom prst="rect">
            <a:avLst/>
          </a:prstGeom>
          <a:noFill/>
        </p:spPr>
        <p:txBody>
          <a:bodyPr wrap="square" rtlCol="0">
            <a:spAutoFit/>
          </a:bodyPr>
          <a:lstStyle/>
          <a:p>
            <a:pPr lvl="0"/>
            <a:r>
              <a:rPr lang="en-US" sz="1800" b="1" dirty="0">
                <a:solidFill>
                  <a:schemeClr val="tx1"/>
                </a:solidFill>
                <a:latin typeface="Times New Roman" panose="02020603050405020304" pitchFamily="18" charset="0"/>
                <a:cs typeface="Times New Roman" panose="02020603050405020304" pitchFamily="18" charset="0"/>
              </a:rPr>
              <a:t>Sri M.M. </a:t>
            </a:r>
            <a:r>
              <a:rPr lang="en-US" sz="1800" b="1" dirty="0" err="1">
                <a:solidFill>
                  <a:schemeClr val="tx1"/>
                </a:solidFill>
                <a:latin typeface="Times New Roman" panose="02020603050405020304" pitchFamily="18" charset="0"/>
                <a:cs typeface="Times New Roman" panose="02020603050405020304" pitchFamily="18" charset="0"/>
              </a:rPr>
              <a:t>Pallam</a:t>
            </a:r>
            <a:r>
              <a:rPr lang="en-US" sz="1800" b="1" dirty="0">
                <a:solidFill>
                  <a:schemeClr val="tx1"/>
                </a:solidFill>
                <a:latin typeface="Times New Roman" panose="02020603050405020304" pitchFamily="18" charset="0"/>
                <a:cs typeface="Times New Roman" panose="02020603050405020304" pitchFamily="18" charset="0"/>
              </a:rPr>
              <a:t> Raju, </a:t>
            </a:r>
          </a:p>
          <a:p>
            <a:pPr lvl="0"/>
            <a:r>
              <a:rPr lang="en-US" sz="1800" b="1" dirty="0">
                <a:solidFill>
                  <a:schemeClr val="tx1"/>
                </a:solidFill>
                <a:latin typeface="Times New Roman" panose="02020603050405020304" pitchFamily="18" charset="0"/>
                <a:cs typeface="Times New Roman" panose="02020603050405020304" pitchFamily="18" charset="0"/>
              </a:rPr>
              <a:t>Former Union Minister for MHRD.</a:t>
            </a:r>
            <a:endParaRPr lang="en-IN" sz="18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42CC964E-E02D-A49B-9A54-7256D2930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792" y="4216194"/>
            <a:ext cx="1354591" cy="13889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4" name="Straight Connector 23">
            <a:extLst>
              <a:ext uri="{FF2B5EF4-FFF2-40B4-BE49-F238E27FC236}">
                <a16:creationId xmlns:a16="http://schemas.microsoft.com/office/drawing/2014/main" id="{9C8899E5-5F86-1F88-FC66-115951FA3FBC}"/>
              </a:ext>
            </a:extLst>
          </p:cNvPr>
          <p:cNvCxnSpPr>
            <a:cxnSpLocks/>
          </p:cNvCxnSpPr>
          <p:nvPr/>
        </p:nvCxnSpPr>
        <p:spPr>
          <a:xfrm flipH="1">
            <a:off x="396012" y="5247002"/>
            <a:ext cx="422104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8D8BF7F8-B2DC-4697-1EFB-1297F2422592}"/>
              </a:ext>
            </a:extLst>
          </p:cNvPr>
          <p:cNvSpPr txBox="1"/>
          <p:nvPr/>
        </p:nvSpPr>
        <p:spPr>
          <a:xfrm>
            <a:off x="339505" y="4381272"/>
            <a:ext cx="3740590" cy="622006"/>
          </a:xfrm>
          <a:prstGeom prst="rect">
            <a:avLst/>
          </a:prstGeom>
          <a:noFill/>
        </p:spPr>
        <p:txBody>
          <a:bodyPr wrap="square" rtlCol="0">
            <a:spAutoFit/>
          </a:bodyPr>
          <a:lstStyle/>
          <a:p>
            <a:pPr lvl="0"/>
            <a:r>
              <a:rPr lang="en-US" sz="1800" b="1" dirty="0">
                <a:solidFill>
                  <a:schemeClr val="tx1"/>
                </a:solidFill>
                <a:latin typeface="Times New Roman" panose="02020603050405020304" pitchFamily="18" charset="0"/>
                <a:cs typeface="Times New Roman" panose="02020603050405020304" pitchFamily="18" charset="0"/>
              </a:rPr>
              <a:t>Sri G. Sai Prasad, </a:t>
            </a:r>
          </a:p>
          <a:p>
            <a:pPr lvl="0"/>
            <a:r>
              <a:rPr lang="en-US" sz="1800" b="1" dirty="0">
                <a:solidFill>
                  <a:schemeClr val="tx1"/>
                </a:solidFill>
                <a:latin typeface="Times New Roman" panose="02020603050405020304" pitchFamily="18" charset="0"/>
                <a:cs typeface="Times New Roman" panose="02020603050405020304" pitchFamily="18" charset="0"/>
              </a:rPr>
              <a:t>IAS, Secretary to CM, Govt. of AP.</a:t>
            </a:r>
            <a:endParaRPr lang="en-IN" sz="1800" dirty="0">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FEF25FCF-7A52-4F96-BE54-96040171B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625" y="1317707"/>
            <a:ext cx="1342920" cy="13889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3" name="Straight Connector 42">
            <a:extLst>
              <a:ext uri="{FF2B5EF4-FFF2-40B4-BE49-F238E27FC236}">
                <a16:creationId xmlns:a16="http://schemas.microsoft.com/office/drawing/2014/main" id="{FE197967-ED40-A834-957E-EE4A9E8F21DD}"/>
              </a:ext>
            </a:extLst>
          </p:cNvPr>
          <p:cNvCxnSpPr>
            <a:cxnSpLocks/>
            <a:stCxn id="41" idx="5"/>
          </p:cNvCxnSpPr>
          <p:nvPr/>
        </p:nvCxnSpPr>
        <p:spPr>
          <a:xfrm>
            <a:off x="6547879" y="2503253"/>
            <a:ext cx="448267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4" name="TextBox 43">
            <a:extLst>
              <a:ext uri="{FF2B5EF4-FFF2-40B4-BE49-F238E27FC236}">
                <a16:creationId xmlns:a16="http://schemas.microsoft.com/office/drawing/2014/main" id="{7196B2F9-EC85-D579-17AB-D10B14502A0F}"/>
              </a:ext>
            </a:extLst>
          </p:cNvPr>
          <p:cNvSpPr txBox="1"/>
          <p:nvPr/>
        </p:nvSpPr>
        <p:spPr>
          <a:xfrm>
            <a:off x="7324669" y="1635461"/>
            <a:ext cx="3679630" cy="646331"/>
          </a:xfrm>
          <a:prstGeom prst="rect">
            <a:avLst/>
          </a:prstGeom>
          <a:noFill/>
        </p:spPr>
        <p:txBody>
          <a:bodyPr wrap="square" rtlCol="0">
            <a:spAutoFit/>
          </a:bodyPr>
          <a:lstStyle/>
          <a:p>
            <a:pPr lvl="0"/>
            <a:r>
              <a:rPr lang="en-US" b="1" dirty="0">
                <a:solidFill>
                  <a:schemeClr val="tx1"/>
                </a:solidFill>
                <a:latin typeface="Times New Roman" panose="02020603050405020304" pitchFamily="18" charset="0"/>
                <a:cs typeface="Times New Roman" panose="02020603050405020304" pitchFamily="18" charset="0"/>
              </a:rPr>
              <a:t>Prof R.V. Raja Kumar, Director, IIT-Bhubaneswar.</a:t>
            </a:r>
          </a:p>
        </p:txBody>
      </p:sp>
      <p:cxnSp>
        <p:nvCxnSpPr>
          <p:cNvPr id="47" name="Straight Connector 46">
            <a:extLst>
              <a:ext uri="{FF2B5EF4-FFF2-40B4-BE49-F238E27FC236}">
                <a16:creationId xmlns:a16="http://schemas.microsoft.com/office/drawing/2014/main" id="{C51C8E56-81A4-7CDD-153E-F6FA35380C53}"/>
              </a:ext>
            </a:extLst>
          </p:cNvPr>
          <p:cNvCxnSpPr/>
          <p:nvPr/>
        </p:nvCxnSpPr>
        <p:spPr>
          <a:xfrm>
            <a:off x="7008051" y="4105513"/>
            <a:ext cx="4492298" cy="1839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ED2D61C8-DF76-F5D5-D670-ADB4181D2212}"/>
              </a:ext>
            </a:extLst>
          </p:cNvPr>
          <p:cNvSpPr txBox="1"/>
          <p:nvPr/>
        </p:nvSpPr>
        <p:spPr>
          <a:xfrm>
            <a:off x="7324669" y="2992762"/>
            <a:ext cx="4656773" cy="923330"/>
          </a:xfrm>
          <a:prstGeom prst="rect">
            <a:avLst/>
          </a:prstGeom>
          <a:noFill/>
        </p:spPr>
        <p:txBody>
          <a:bodyPr wrap="square" rtlCol="0">
            <a:spAutoFit/>
          </a:bodyPr>
          <a:lstStyle/>
          <a:p>
            <a:pPr lvl="0"/>
            <a:r>
              <a:rPr lang="en-US" b="1" dirty="0">
                <a:solidFill>
                  <a:schemeClr val="tx1"/>
                </a:solidFill>
                <a:latin typeface="Times New Roman" panose="02020603050405020304" pitchFamily="18" charset="0"/>
                <a:cs typeface="Times New Roman" panose="02020603050405020304" pitchFamily="18" charset="0"/>
              </a:rPr>
              <a:t>Sri T. Dharma Rao, </a:t>
            </a:r>
          </a:p>
          <a:p>
            <a:pPr lvl="0"/>
            <a:r>
              <a:rPr lang="en-US" b="1" dirty="0">
                <a:solidFill>
                  <a:schemeClr val="tx1"/>
                </a:solidFill>
                <a:latin typeface="Times New Roman" panose="02020603050405020304" pitchFamily="18" charset="0"/>
                <a:cs typeface="Times New Roman" panose="02020603050405020304" pitchFamily="18" charset="0"/>
              </a:rPr>
              <a:t>IAS, Commissioner of Industries, Govt. of M.P.</a:t>
            </a:r>
          </a:p>
        </p:txBody>
      </p:sp>
      <p:cxnSp>
        <p:nvCxnSpPr>
          <p:cNvPr id="54" name="Straight Connector 53">
            <a:extLst>
              <a:ext uri="{FF2B5EF4-FFF2-40B4-BE49-F238E27FC236}">
                <a16:creationId xmlns:a16="http://schemas.microsoft.com/office/drawing/2014/main" id="{74EF4E46-AD06-5F66-1F14-129FFC8A5903}"/>
              </a:ext>
            </a:extLst>
          </p:cNvPr>
          <p:cNvCxnSpPr/>
          <p:nvPr/>
        </p:nvCxnSpPr>
        <p:spPr>
          <a:xfrm>
            <a:off x="7324669" y="5822887"/>
            <a:ext cx="4492298" cy="1839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5" name="TextBox 54">
            <a:extLst>
              <a:ext uri="{FF2B5EF4-FFF2-40B4-BE49-F238E27FC236}">
                <a16:creationId xmlns:a16="http://schemas.microsoft.com/office/drawing/2014/main" id="{201CABD3-307F-5D94-33E7-55D84A58E9A0}"/>
              </a:ext>
            </a:extLst>
          </p:cNvPr>
          <p:cNvSpPr txBox="1"/>
          <p:nvPr/>
        </p:nvSpPr>
        <p:spPr>
          <a:xfrm>
            <a:off x="7588348" y="4872191"/>
            <a:ext cx="4264148" cy="646331"/>
          </a:xfrm>
          <a:prstGeom prst="rect">
            <a:avLst/>
          </a:prstGeom>
          <a:noFill/>
        </p:spPr>
        <p:txBody>
          <a:bodyPr wrap="square" rtlCol="0">
            <a:spAutoFit/>
          </a:bodyPr>
          <a:lstStyle/>
          <a:p>
            <a:pPr lvl="0"/>
            <a:r>
              <a:rPr lang="en-US" b="1" dirty="0">
                <a:solidFill>
                  <a:schemeClr val="tx1"/>
                </a:solidFill>
                <a:latin typeface="Times New Roman" panose="02020603050405020304" pitchFamily="18" charset="0"/>
                <a:cs typeface="Times New Roman" panose="02020603050405020304" pitchFamily="18" charset="0"/>
              </a:rPr>
              <a:t>Dr. P Radha Krishna, </a:t>
            </a:r>
          </a:p>
          <a:p>
            <a:pPr lvl="0"/>
            <a:r>
              <a:rPr lang="en-US" b="1" dirty="0">
                <a:solidFill>
                  <a:schemeClr val="tx1"/>
                </a:solidFill>
                <a:latin typeface="Times New Roman" panose="02020603050405020304" pitchFamily="18" charset="0"/>
                <a:cs typeface="Times New Roman" panose="02020603050405020304" pitchFamily="18" charset="0"/>
              </a:rPr>
              <a:t>Director, LRDE- DRDO, Bangalore. </a:t>
            </a:r>
          </a:p>
        </p:txBody>
      </p:sp>
      <p:pic>
        <p:nvPicPr>
          <p:cNvPr id="2" name="Picture 2">
            <a:extLst>
              <a:ext uri="{FF2B5EF4-FFF2-40B4-BE49-F238E27FC236}">
                <a16:creationId xmlns:a16="http://schemas.microsoft.com/office/drawing/2014/main" id="{62091201-713B-E345-27F8-D76420340C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CBA025-A7A0-E824-E475-9CED8619EA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5695" y="2844433"/>
            <a:ext cx="1424367" cy="13386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22099588-566E-FF69-949A-55BED3BF391B}"/>
              </a:ext>
            </a:extLst>
          </p:cNvPr>
          <p:cNvPicPr>
            <a:picLocks noChangeAspect="1"/>
          </p:cNvPicPr>
          <p:nvPr/>
        </p:nvPicPr>
        <p:blipFill>
          <a:blip r:embed="rId8"/>
          <a:stretch>
            <a:fillRect/>
          </a:stretch>
        </p:blipFill>
        <p:spPr>
          <a:xfrm>
            <a:off x="6040531" y="4499204"/>
            <a:ext cx="1547817" cy="14371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77064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60</a:t>
            </a:fld>
            <a:endParaRPr lang="en-IN"/>
          </a:p>
        </p:txBody>
      </p:sp>
      <p:sp>
        <p:nvSpPr>
          <p:cNvPr id="3" name="TextBox 2">
            <a:extLst>
              <a:ext uri="{FF2B5EF4-FFF2-40B4-BE49-F238E27FC236}">
                <a16:creationId xmlns:a16="http://schemas.microsoft.com/office/drawing/2014/main" id="{428485E2-6C8E-C8F2-4D79-FAFD64AE77C9}"/>
              </a:ext>
            </a:extLst>
          </p:cNvPr>
          <p:cNvSpPr txBox="1"/>
          <p:nvPr/>
        </p:nvSpPr>
        <p:spPr>
          <a:xfrm>
            <a:off x="620986" y="136525"/>
            <a:ext cx="7989614"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Student Council Activities</a:t>
            </a:r>
          </a:p>
        </p:txBody>
      </p:sp>
      <p:grpSp>
        <p:nvGrpSpPr>
          <p:cNvPr id="7" name="Group 6">
            <a:extLst>
              <a:ext uri="{FF2B5EF4-FFF2-40B4-BE49-F238E27FC236}">
                <a16:creationId xmlns:a16="http://schemas.microsoft.com/office/drawing/2014/main" id="{43DCA686-7014-9F36-6AA5-5772D8834101}"/>
              </a:ext>
            </a:extLst>
          </p:cNvPr>
          <p:cNvGrpSpPr/>
          <p:nvPr/>
        </p:nvGrpSpPr>
        <p:grpSpPr>
          <a:xfrm>
            <a:off x="606286" y="1156151"/>
            <a:ext cx="10396331" cy="5006110"/>
            <a:chOff x="606286" y="1156151"/>
            <a:chExt cx="10396331" cy="5006110"/>
          </a:xfrm>
        </p:grpSpPr>
        <p:grpSp>
          <p:nvGrpSpPr>
            <p:cNvPr id="9" name="Group 8">
              <a:extLst>
                <a:ext uri="{FF2B5EF4-FFF2-40B4-BE49-F238E27FC236}">
                  <a16:creationId xmlns:a16="http://schemas.microsoft.com/office/drawing/2014/main" id="{90CDE99D-EBCB-3F34-F9F9-67D77D9BAE80}"/>
                </a:ext>
              </a:extLst>
            </p:cNvPr>
            <p:cNvGrpSpPr/>
            <p:nvPr/>
          </p:nvGrpSpPr>
          <p:grpSpPr>
            <a:xfrm>
              <a:off x="606286" y="1156151"/>
              <a:ext cx="10396331" cy="5006110"/>
              <a:chOff x="-259629" y="878601"/>
              <a:chExt cx="12020167" cy="5590894"/>
            </a:xfrm>
          </p:grpSpPr>
          <p:pic>
            <p:nvPicPr>
              <p:cNvPr id="12" name="Picture 11">
                <a:extLst>
                  <a:ext uri="{FF2B5EF4-FFF2-40B4-BE49-F238E27FC236}">
                    <a16:creationId xmlns:a16="http://schemas.microsoft.com/office/drawing/2014/main" id="{0E756BCD-2386-FB31-4A13-2F7596FFD4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000" y="909000"/>
                <a:ext cx="2911005" cy="1931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8A3F0C7-A03E-ADD2-D090-F286C3E304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07" y="3834939"/>
                <a:ext cx="3064738" cy="21140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Box 13">
                <a:extLst>
                  <a:ext uri="{FF2B5EF4-FFF2-40B4-BE49-F238E27FC236}">
                    <a16:creationId xmlns:a16="http://schemas.microsoft.com/office/drawing/2014/main" id="{B5F451F9-D655-5152-9A0D-8F3EB8B1BF63}"/>
                  </a:ext>
                </a:extLst>
              </p:cNvPr>
              <p:cNvSpPr txBox="1"/>
              <p:nvPr/>
            </p:nvSpPr>
            <p:spPr>
              <a:xfrm>
                <a:off x="-259629" y="3152860"/>
                <a:ext cx="4330262"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Swatch Bharat</a:t>
                </a:r>
              </a:p>
            </p:txBody>
          </p:sp>
          <p:pic>
            <p:nvPicPr>
              <p:cNvPr id="15" name="Picture 14">
                <a:extLst>
                  <a:ext uri="{FF2B5EF4-FFF2-40B4-BE49-F238E27FC236}">
                    <a16:creationId xmlns:a16="http://schemas.microsoft.com/office/drawing/2014/main" id="{0874739D-36EA-604F-254E-B065A0707B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0634" y="3771596"/>
                <a:ext cx="3256372" cy="22078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9EF883BF-7B76-1908-3079-EA4AF7F431B4}"/>
                  </a:ext>
                </a:extLst>
              </p:cNvPr>
              <p:cNvSpPr txBox="1"/>
              <p:nvPr/>
            </p:nvSpPr>
            <p:spPr>
              <a:xfrm>
                <a:off x="3802253" y="6059908"/>
                <a:ext cx="4330262"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Independence Day</a:t>
                </a:r>
              </a:p>
            </p:txBody>
          </p:sp>
          <p:grpSp>
            <p:nvGrpSpPr>
              <p:cNvPr id="17" name="Group 15">
                <a:extLst>
                  <a:ext uri="{FF2B5EF4-FFF2-40B4-BE49-F238E27FC236}">
                    <a16:creationId xmlns:a16="http://schemas.microsoft.com/office/drawing/2014/main" id="{A08CC3CE-F6C0-3CBB-C3CA-B5A4EC0A15BC}"/>
                  </a:ext>
                </a:extLst>
              </p:cNvPr>
              <p:cNvGrpSpPr>
                <a:grpSpLocks/>
              </p:cNvGrpSpPr>
              <p:nvPr/>
            </p:nvGrpSpPr>
            <p:grpSpPr bwMode="auto">
              <a:xfrm>
                <a:off x="4100509" y="878601"/>
                <a:ext cx="2927132" cy="2101811"/>
                <a:chOff x="0" y="0"/>
                <a:chExt cx="3630" cy="3376"/>
              </a:xfrm>
            </p:grpSpPr>
            <p:pic>
              <p:nvPicPr>
                <p:cNvPr id="24" name="Picture 17">
                  <a:extLst>
                    <a:ext uri="{FF2B5EF4-FFF2-40B4-BE49-F238E27FC236}">
                      <a16:creationId xmlns:a16="http://schemas.microsoft.com/office/drawing/2014/main" id="{A6AE7368-DD2A-4690-7F59-7C85CEDF5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 y="10"/>
                  <a:ext cx="3610" cy="33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5" name="Freeform 16">
                  <a:extLst>
                    <a:ext uri="{FF2B5EF4-FFF2-40B4-BE49-F238E27FC236}">
                      <a16:creationId xmlns:a16="http://schemas.microsoft.com/office/drawing/2014/main" id="{8866682A-21CB-40D1-4607-F1D600830263}"/>
                    </a:ext>
                  </a:extLst>
                </p:cNvPr>
                <p:cNvSpPr>
                  <a:spLocks/>
                </p:cNvSpPr>
                <p:nvPr/>
              </p:nvSpPr>
              <p:spPr bwMode="auto">
                <a:xfrm>
                  <a:off x="10" y="10"/>
                  <a:ext cx="3610" cy="3356"/>
                </a:xfrm>
                <a:custGeom>
                  <a:avLst/>
                  <a:gdLst>
                    <a:gd name="T0" fmla="+- 0 17 10"/>
                    <a:gd name="T1" fmla="*/ T0 w 3610"/>
                    <a:gd name="T2" fmla="+- 0 1543 10"/>
                    <a:gd name="T3" fmla="*/ 1543 h 3356"/>
                    <a:gd name="T4" fmla="+- 0 51 10"/>
                    <a:gd name="T5" fmla="*/ T4 w 3610"/>
                    <a:gd name="T6" fmla="+- 0 1332 10"/>
                    <a:gd name="T7" fmla="*/ 1332 h 3356"/>
                    <a:gd name="T8" fmla="+- 0 112 10"/>
                    <a:gd name="T9" fmla="*/ T8 w 3610"/>
                    <a:gd name="T10" fmla="+- 0 1131 10"/>
                    <a:gd name="T11" fmla="*/ 1131 h 3356"/>
                    <a:gd name="T12" fmla="+- 0 198 10"/>
                    <a:gd name="T13" fmla="*/ T12 w 3610"/>
                    <a:gd name="T14" fmla="+- 0 941 10"/>
                    <a:gd name="T15" fmla="*/ 941 h 3356"/>
                    <a:gd name="T16" fmla="+- 0 308 10"/>
                    <a:gd name="T17" fmla="*/ T16 w 3610"/>
                    <a:gd name="T18" fmla="+- 0 764 10"/>
                    <a:gd name="T19" fmla="*/ 764 h 3356"/>
                    <a:gd name="T20" fmla="+- 0 440 10"/>
                    <a:gd name="T21" fmla="*/ T20 w 3610"/>
                    <a:gd name="T22" fmla="+- 0 601 10"/>
                    <a:gd name="T23" fmla="*/ 601 h 3356"/>
                    <a:gd name="T24" fmla="+- 0 591 10"/>
                    <a:gd name="T25" fmla="*/ T24 w 3610"/>
                    <a:gd name="T26" fmla="+- 0 454 10"/>
                    <a:gd name="T27" fmla="*/ 454 h 3356"/>
                    <a:gd name="T28" fmla="+- 0 761 10"/>
                    <a:gd name="T29" fmla="*/ T28 w 3610"/>
                    <a:gd name="T30" fmla="+- 0 326 10"/>
                    <a:gd name="T31" fmla="*/ 326 h 3356"/>
                    <a:gd name="T32" fmla="+- 0 946 10"/>
                    <a:gd name="T33" fmla="*/ T32 w 3610"/>
                    <a:gd name="T34" fmla="+- 0 217 10"/>
                    <a:gd name="T35" fmla="*/ 217 h 3356"/>
                    <a:gd name="T36" fmla="+- 0 1147 10"/>
                    <a:gd name="T37" fmla="*/ T36 w 3610"/>
                    <a:gd name="T38" fmla="+- 0 129 10"/>
                    <a:gd name="T39" fmla="*/ 129 h 3356"/>
                    <a:gd name="T40" fmla="+- 0 1359 10"/>
                    <a:gd name="T41" fmla="*/ T40 w 3610"/>
                    <a:gd name="T42" fmla="+- 0 64 10"/>
                    <a:gd name="T43" fmla="*/ 64 h 3356"/>
                    <a:gd name="T44" fmla="+- 0 1583 10"/>
                    <a:gd name="T45" fmla="*/ T44 w 3610"/>
                    <a:gd name="T46" fmla="+- 0 24 10"/>
                    <a:gd name="T47" fmla="*/ 24 h 3356"/>
                    <a:gd name="T48" fmla="+- 0 1815 10"/>
                    <a:gd name="T49" fmla="*/ T48 w 3610"/>
                    <a:gd name="T50" fmla="+- 0 10 10"/>
                    <a:gd name="T51" fmla="*/ 10 h 3356"/>
                    <a:gd name="T52" fmla="+- 0 2047 10"/>
                    <a:gd name="T53" fmla="*/ T52 w 3610"/>
                    <a:gd name="T54" fmla="+- 0 24 10"/>
                    <a:gd name="T55" fmla="*/ 24 h 3356"/>
                    <a:gd name="T56" fmla="+- 0 2270 10"/>
                    <a:gd name="T57" fmla="*/ T56 w 3610"/>
                    <a:gd name="T58" fmla="+- 0 64 10"/>
                    <a:gd name="T59" fmla="*/ 64 h 3356"/>
                    <a:gd name="T60" fmla="+- 0 2483 10"/>
                    <a:gd name="T61" fmla="*/ T60 w 3610"/>
                    <a:gd name="T62" fmla="+- 0 129 10"/>
                    <a:gd name="T63" fmla="*/ 129 h 3356"/>
                    <a:gd name="T64" fmla="+- 0 2683 10"/>
                    <a:gd name="T65" fmla="*/ T64 w 3610"/>
                    <a:gd name="T66" fmla="+- 0 217 10"/>
                    <a:gd name="T67" fmla="*/ 217 h 3356"/>
                    <a:gd name="T68" fmla="+- 0 2869 10"/>
                    <a:gd name="T69" fmla="*/ T68 w 3610"/>
                    <a:gd name="T70" fmla="+- 0 326 10"/>
                    <a:gd name="T71" fmla="*/ 326 h 3356"/>
                    <a:gd name="T72" fmla="+- 0 3038 10"/>
                    <a:gd name="T73" fmla="*/ T72 w 3610"/>
                    <a:gd name="T74" fmla="+- 0 454 10"/>
                    <a:gd name="T75" fmla="*/ 454 h 3356"/>
                    <a:gd name="T76" fmla="+- 0 3190 10"/>
                    <a:gd name="T77" fmla="*/ T76 w 3610"/>
                    <a:gd name="T78" fmla="+- 0 601 10"/>
                    <a:gd name="T79" fmla="*/ 601 h 3356"/>
                    <a:gd name="T80" fmla="+- 0 3322 10"/>
                    <a:gd name="T81" fmla="*/ T80 w 3610"/>
                    <a:gd name="T82" fmla="+- 0 764 10"/>
                    <a:gd name="T83" fmla="*/ 764 h 3356"/>
                    <a:gd name="T84" fmla="+- 0 3432 10"/>
                    <a:gd name="T85" fmla="*/ T84 w 3610"/>
                    <a:gd name="T86" fmla="+- 0 941 10"/>
                    <a:gd name="T87" fmla="*/ 941 h 3356"/>
                    <a:gd name="T88" fmla="+- 0 3518 10"/>
                    <a:gd name="T89" fmla="*/ T88 w 3610"/>
                    <a:gd name="T90" fmla="+- 0 1131 10"/>
                    <a:gd name="T91" fmla="*/ 1131 h 3356"/>
                    <a:gd name="T92" fmla="+- 0 3579 10"/>
                    <a:gd name="T93" fmla="*/ T92 w 3610"/>
                    <a:gd name="T94" fmla="+- 0 1332 10"/>
                    <a:gd name="T95" fmla="*/ 1332 h 3356"/>
                    <a:gd name="T96" fmla="+- 0 3613 10"/>
                    <a:gd name="T97" fmla="*/ T96 w 3610"/>
                    <a:gd name="T98" fmla="+- 0 1543 10"/>
                    <a:gd name="T99" fmla="*/ 1543 h 3356"/>
                    <a:gd name="T100" fmla="+- 0 3618 10"/>
                    <a:gd name="T101" fmla="*/ T100 w 3610"/>
                    <a:gd name="T102" fmla="+- 0 1760 10"/>
                    <a:gd name="T103" fmla="*/ 1760 h 3356"/>
                    <a:gd name="T104" fmla="+- 0 3593 10"/>
                    <a:gd name="T105" fmla="*/ T104 w 3610"/>
                    <a:gd name="T106" fmla="+- 0 1974 10"/>
                    <a:gd name="T107" fmla="*/ 1974 h 3356"/>
                    <a:gd name="T108" fmla="+- 0 3541 10"/>
                    <a:gd name="T109" fmla="*/ T108 w 3610"/>
                    <a:gd name="T110" fmla="+- 0 2178 10"/>
                    <a:gd name="T111" fmla="*/ 2178 h 3356"/>
                    <a:gd name="T112" fmla="+- 0 3463 10"/>
                    <a:gd name="T113" fmla="*/ T112 w 3610"/>
                    <a:gd name="T114" fmla="+- 0 2372 10"/>
                    <a:gd name="T115" fmla="*/ 2372 h 3356"/>
                    <a:gd name="T116" fmla="+- 0 3361 10"/>
                    <a:gd name="T117" fmla="*/ T116 w 3610"/>
                    <a:gd name="T118" fmla="+- 0 2554 10"/>
                    <a:gd name="T119" fmla="*/ 2554 h 3356"/>
                    <a:gd name="T120" fmla="+- 0 3236 10"/>
                    <a:gd name="T121" fmla="*/ T120 w 3610"/>
                    <a:gd name="T122" fmla="+- 0 2722 10"/>
                    <a:gd name="T123" fmla="*/ 2722 h 3356"/>
                    <a:gd name="T124" fmla="+- 0 3091 10"/>
                    <a:gd name="T125" fmla="*/ T124 w 3610"/>
                    <a:gd name="T126" fmla="+- 0 2874 10"/>
                    <a:gd name="T127" fmla="*/ 2874 h 3356"/>
                    <a:gd name="T128" fmla="+- 0 2927 10"/>
                    <a:gd name="T129" fmla="*/ T128 w 3610"/>
                    <a:gd name="T130" fmla="+- 0 3009 10"/>
                    <a:gd name="T131" fmla="*/ 3009 h 3356"/>
                    <a:gd name="T132" fmla="+- 0 2747 10"/>
                    <a:gd name="T133" fmla="*/ T132 w 3610"/>
                    <a:gd name="T134" fmla="+- 0 3125 10"/>
                    <a:gd name="T135" fmla="*/ 3125 h 3356"/>
                    <a:gd name="T136" fmla="+- 0 2551 10"/>
                    <a:gd name="T137" fmla="*/ T136 w 3610"/>
                    <a:gd name="T138" fmla="+- 0 3220 10"/>
                    <a:gd name="T139" fmla="*/ 3220 h 3356"/>
                    <a:gd name="T140" fmla="+- 0 2343 10"/>
                    <a:gd name="T141" fmla="*/ T140 w 3610"/>
                    <a:gd name="T142" fmla="+- 0 3292 10"/>
                    <a:gd name="T143" fmla="*/ 3292 h 3356"/>
                    <a:gd name="T144" fmla="+- 0 2123 10"/>
                    <a:gd name="T145" fmla="*/ T144 w 3610"/>
                    <a:gd name="T146" fmla="+- 0 3341 10"/>
                    <a:gd name="T147" fmla="*/ 3341 h 3356"/>
                    <a:gd name="T148" fmla="+- 0 1893 10"/>
                    <a:gd name="T149" fmla="*/ T148 w 3610"/>
                    <a:gd name="T150" fmla="+- 0 3364 10"/>
                    <a:gd name="T151" fmla="*/ 3364 h 3356"/>
                    <a:gd name="T152" fmla="+- 0 1659 10"/>
                    <a:gd name="T153" fmla="*/ T152 w 3610"/>
                    <a:gd name="T154" fmla="+- 0 3359 10"/>
                    <a:gd name="T155" fmla="*/ 3359 h 3356"/>
                    <a:gd name="T156" fmla="+- 0 1433 10"/>
                    <a:gd name="T157" fmla="*/ T156 w 3610"/>
                    <a:gd name="T158" fmla="+- 0 3328 10"/>
                    <a:gd name="T159" fmla="*/ 3328 h 3356"/>
                    <a:gd name="T160" fmla="+- 0 1216 10"/>
                    <a:gd name="T161" fmla="*/ T160 w 3610"/>
                    <a:gd name="T162" fmla="+- 0 3271 10"/>
                    <a:gd name="T163" fmla="*/ 3271 h 3356"/>
                    <a:gd name="T164" fmla="+- 0 1012 10"/>
                    <a:gd name="T165" fmla="*/ T164 w 3610"/>
                    <a:gd name="T166" fmla="+- 0 3190 10"/>
                    <a:gd name="T167" fmla="*/ 3190 h 3356"/>
                    <a:gd name="T168" fmla="+- 0 821 10"/>
                    <a:gd name="T169" fmla="*/ T168 w 3610"/>
                    <a:gd name="T170" fmla="+- 0 3088 10"/>
                    <a:gd name="T171" fmla="*/ 3088 h 3356"/>
                    <a:gd name="T172" fmla="+- 0 646 10"/>
                    <a:gd name="T173" fmla="*/ T172 w 3610"/>
                    <a:gd name="T174" fmla="+- 0 2966 10"/>
                    <a:gd name="T175" fmla="*/ 2966 h 3356"/>
                    <a:gd name="T176" fmla="+- 0 488 10"/>
                    <a:gd name="T177" fmla="*/ T176 w 3610"/>
                    <a:gd name="T178" fmla="+- 0 2825 10"/>
                    <a:gd name="T179" fmla="*/ 2825 h 3356"/>
                    <a:gd name="T180" fmla="+- 0 350 10"/>
                    <a:gd name="T181" fmla="*/ T180 w 3610"/>
                    <a:gd name="T182" fmla="+- 0 2667 10"/>
                    <a:gd name="T183" fmla="*/ 2667 h 3356"/>
                    <a:gd name="T184" fmla="+- 0 232 10"/>
                    <a:gd name="T185" fmla="*/ T184 w 3610"/>
                    <a:gd name="T186" fmla="+- 0 2495 10"/>
                    <a:gd name="T187" fmla="*/ 2495 h 3356"/>
                    <a:gd name="T188" fmla="+- 0 138 10"/>
                    <a:gd name="T189" fmla="*/ T188 w 3610"/>
                    <a:gd name="T190" fmla="+- 0 2309 10"/>
                    <a:gd name="T191" fmla="*/ 2309 h 3356"/>
                    <a:gd name="T192" fmla="+- 0 68 10"/>
                    <a:gd name="T193" fmla="*/ T192 w 3610"/>
                    <a:gd name="T194" fmla="+- 0 2111 10"/>
                    <a:gd name="T195" fmla="*/ 2111 h 3356"/>
                    <a:gd name="T196" fmla="+- 0 25 10"/>
                    <a:gd name="T197" fmla="*/ T196 w 3610"/>
                    <a:gd name="T198" fmla="+- 0 1903 10"/>
                    <a:gd name="T199" fmla="*/ 1903 h 3356"/>
                    <a:gd name="T200" fmla="+- 0 10 10"/>
                    <a:gd name="T201" fmla="*/ T200 w 3610"/>
                    <a:gd name="T202" fmla="+- 0 1688 10"/>
                    <a:gd name="T203" fmla="*/ 1688 h 33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3610" h="3356">
                      <a:moveTo>
                        <a:pt x="0" y="1678"/>
                      </a:moveTo>
                      <a:lnTo>
                        <a:pt x="2" y="1605"/>
                      </a:lnTo>
                      <a:lnTo>
                        <a:pt x="7" y="1533"/>
                      </a:lnTo>
                      <a:lnTo>
                        <a:pt x="15" y="1462"/>
                      </a:lnTo>
                      <a:lnTo>
                        <a:pt x="26" y="1391"/>
                      </a:lnTo>
                      <a:lnTo>
                        <a:pt x="41" y="1322"/>
                      </a:lnTo>
                      <a:lnTo>
                        <a:pt x="58" y="1254"/>
                      </a:lnTo>
                      <a:lnTo>
                        <a:pt x="78" y="1187"/>
                      </a:lnTo>
                      <a:lnTo>
                        <a:pt x="102" y="1121"/>
                      </a:lnTo>
                      <a:lnTo>
                        <a:pt x="128" y="1056"/>
                      </a:lnTo>
                      <a:lnTo>
                        <a:pt x="157" y="993"/>
                      </a:lnTo>
                      <a:lnTo>
                        <a:pt x="188" y="931"/>
                      </a:lnTo>
                      <a:lnTo>
                        <a:pt x="222" y="870"/>
                      </a:lnTo>
                      <a:lnTo>
                        <a:pt x="259" y="811"/>
                      </a:lnTo>
                      <a:lnTo>
                        <a:pt x="298" y="754"/>
                      </a:lnTo>
                      <a:lnTo>
                        <a:pt x="340" y="698"/>
                      </a:lnTo>
                      <a:lnTo>
                        <a:pt x="384" y="644"/>
                      </a:lnTo>
                      <a:lnTo>
                        <a:pt x="430" y="591"/>
                      </a:lnTo>
                      <a:lnTo>
                        <a:pt x="478" y="540"/>
                      </a:lnTo>
                      <a:lnTo>
                        <a:pt x="529" y="491"/>
                      </a:lnTo>
                      <a:lnTo>
                        <a:pt x="581" y="444"/>
                      </a:lnTo>
                      <a:lnTo>
                        <a:pt x="636" y="399"/>
                      </a:lnTo>
                      <a:lnTo>
                        <a:pt x="692" y="356"/>
                      </a:lnTo>
                      <a:lnTo>
                        <a:pt x="751" y="316"/>
                      </a:lnTo>
                      <a:lnTo>
                        <a:pt x="811" y="277"/>
                      </a:lnTo>
                      <a:lnTo>
                        <a:pt x="873" y="241"/>
                      </a:lnTo>
                      <a:lnTo>
                        <a:pt x="936" y="207"/>
                      </a:lnTo>
                      <a:lnTo>
                        <a:pt x="1002" y="175"/>
                      </a:lnTo>
                      <a:lnTo>
                        <a:pt x="1068" y="146"/>
                      </a:lnTo>
                      <a:lnTo>
                        <a:pt x="1137" y="119"/>
                      </a:lnTo>
                      <a:lnTo>
                        <a:pt x="1206" y="94"/>
                      </a:lnTo>
                      <a:lnTo>
                        <a:pt x="1277" y="73"/>
                      </a:lnTo>
                      <a:lnTo>
                        <a:pt x="1349" y="54"/>
                      </a:lnTo>
                      <a:lnTo>
                        <a:pt x="1423" y="38"/>
                      </a:lnTo>
                      <a:lnTo>
                        <a:pt x="1497" y="24"/>
                      </a:lnTo>
                      <a:lnTo>
                        <a:pt x="1573" y="14"/>
                      </a:lnTo>
                      <a:lnTo>
                        <a:pt x="1649" y="6"/>
                      </a:lnTo>
                      <a:lnTo>
                        <a:pt x="1727" y="2"/>
                      </a:lnTo>
                      <a:lnTo>
                        <a:pt x="1805" y="0"/>
                      </a:lnTo>
                      <a:lnTo>
                        <a:pt x="1883" y="2"/>
                      </a:lnTo>
                      <a:lnTo>
                        <a:pt x="1961" y="6"/>
                      </a:lnTo>
                      <a:lnTo>
                        <a:pt x="2037" y="14"/>
                      </a:lnTo>
                      <a:lnTo>
                        <a:pt x="2113" y="24"/>
                      </a:lnTo>
                      <a:lnTo>
                        <a:pt x="2187" y="38"/>
                      </a:lnTo>
                      <a:lnTo>
                        <a:pt x="2260" y="54"/>
                      </a:lnTo>
                      <a:lnTo>
                        <a:pt x="2333" y="73"/>
                      </a:lnTo>
                      <a:lnTo>
                        <a:pt x="2403" y="94"/>
                      </a:lnTo>
                      <a:lnTo>
                        <a:pt x="2473" y="119"/>
                      </a:lnTo>
                      <a:lnTo>
                        <a:pt x="2541" y="146"/>
                      </a:lnTo>
                      <a:lnTo>
                        <a:pt x="2608" y="175"/>
                      </a:lnTo>
                      <a:lnTo>
                        <a:pt x="2673" y="207"/>
                      </a:lnTo>
                      <a:lnTo>
                        <a:pt x="2737" y="241"/>
                      </a:lnTo>
                      <a:lnTo>
                        <a:pt x="2799" y="277"/>
                      </a:lnTo>
                      <a:lnTo>
                        <a:pt x="2859" y="316"/>
                      </a:lnTo>
                      <a:lnTo>
                        <a:pt x="2917" y="356"/>
                      </a:lnTo>
                      <a:lnTo>
                        <a:pt x="2974" y="399"/>
                      </a:lnTo>
                      <a:lnTo>
                        <a:pt x="3028" y="444"/>
                      </a:lnTo>
                      <a:lnTo>
                        <a:pt x="3081" y="491"/>
                      </a:lnTo>
                      <a:lnTo>
                        <a:pt x="3132" y="540"/>
                      </a:lnTo>
                      <a:lnTo>
                        <a:pt x="3180" y="591"/>
                      </a:lnTo>
                      <a:lnTo>
                        <a:pt x="3226" y="644"/>
                      </a:lnTo>
                      <a:lnTo>
                        <a:pt x="3270" y="698"/>
                      </a:lnTo>
                      <a:lnTo>
                        <a:pt x="3312" y="754"/>
                      </a:lnTo>
                      <a:lnTo>
                        <a:pt x="3351" y="811"/>
                      </a:lnTo>
                      <a:lnTo>
                        <a:pt x="3387" y="870"/>
                      </a:lnTo>
                      <a:lnTo>
                        <a:pt x="3422" y="931"/>
                      </a:lnTo>
                      <a:lnTo>
                        <a:pt x="3453" y="993"/>
                      </a:lnTo>
                      <a:lnTo>
                        <a:pt x="3482" y="1056"/>
                      </a:lnTo>
                      <a:lnTo>
                        <a:pt x="3508" y="1121"/>
                      </a:lnTo>
                      <a:lnTo>
                        <a:pt x="3531" y="1187"/>
                      </a:lnTo>
                      <a:lnTo>
                        <a:pt x="3552" y="1254"/>
                      </a:lnTo>
                      <a:lnTo>
                        <a:pt x="3569" y="1322"/>
                      </a:lnTo>
                      <a:lnTo>
                        <a:pt x="3583" y="1391"/>
                      </a:lnTo>
                      <a:lnTo>
                        <a:pt x="3595" y="1462"/>
                      </a:lnTo>
                      <a:lnTo>
                        <a:pt x="3603" y="1533"/>
                      </a:lnTo>
                      <a:lnTo>
                        <a:pt x="3608" y="1605"/>
                      </a:lnTo>
                      <a:lnTo>
                        <a:pt x="3610" y="1678"/>
                      </a:lnTo>
                      <a:lnTo>
                        <a:pt x="3608" y="1750"/>
                      </a:lnTo>
                      <a:lnTo>
                        <a:pt x="3603" y="1822"/>
                      </a:lnTo>
                      <a:lnTo>
                        <a:pt x="3595" y="1893"/>
                      </a:lnTo>
                      <a:lnTo>
                        <a:pt x="3583" y="1964"/>
                      </a:lnTo>
                      <a:lnTo>
                        <a:pt x="3569" y="2033"/>
                      </a:lnTo>
                      <a:lnTo>
                        <a:pt x="3552" y="2101"/>
                      </a:lnTo>
                      <a:lnTo>
                        <a:pt x="3531" y="2168"/>
                      </a:lnTo>
                      <a:lnTo>
                        <a:pt x="3508" y="2234"/>
                      </a:lnTo>
                      <a:lnTo>
                        <a:pt x="3482" y="2299"/>
                      </a:lnTo>
                      <a:lnTo>
                        <a:pt x="3453" y="2362"/>
                      </a:lnTo>
                      <a:lnTo>
                        <a:pt x="3422" y="2424"/>
                      </a:lnTo>
                      <a:lnTo>
                        <a:pt x="3387" y="2485"/>
                      </a:lnTo>
                      <a:lnTo>
                        <a:pt x="3351" y="2544"/>
                      </a:lnTo>
                      <a:lnTo>
                        <a:pt x="3312" y="2601"/>
                      </a:lnTo>
                      <a:lnTo>
                        <a:pt x="3270" y="2657"/>
                      </a:lnTo>
                      <a:lnTo>
                        <a:pt x="3226" y="2712"/>
                      </a:lnTo>
                      <a:lnTo>
                        <a:pt x="3180" y="2764"/>
                      </a:lnTo>
                      <a:lnTo>
                        <a:pt x="3132" y="2815"/>
                      </a:lnTo>
                      <a:lnTo>
                        <a:pt x="3081" y="2864"/>
                      </a:lnTo>
                      <a:lnTo>
                        <a:pt x="3028" y="2911"/>
                      </a:lnTo>
                      <a:lnTo>
                        <a:pt x="2974" y="2956"/>
                      </a:lnTo>
                      <a:lnTo>
                        <a:pt x="2917" y="2999"/>
                      </a:lnTo>
                      <a:lnTo>
                        <a:pt x="2859" y="3040"/>
                      </a:lnTo>
                      <a:lnTo>
                        <a:pt x="2799" y="3078"/>
                      </a:lnTo>
                      <a:lnTo>
                        <a:pt x="2737" y="3115"/>
                      </a:lnTo>
                      <a:lnTo>
                        <a:pt x="2673" y="3149"/>
                      </a:lnTo>
                      <a:lnTo>
                        <a:pt x="2608" y="3180"/>
                      </a:lnTo>
                      <a:lnTo>
                        <a:pt x="2541" y="3210"/>
                      </a:lnTo>
                      <a:lnTo>
                        <a:pt x="2473" y="3236"/>
                      </a:lnTo>
                      <a:lnTo>
                        <a:pt x="2403" y="3261"/>
                      </a:lnTo>
                      <a:lnTo>
                        <a:pt x="2333" y="3282"/>
                      </a:lnTo>
                      <a:lnTo>
                        <a:pt x="2260" y="3301"/>
                      </a:lnTo>
                      <a:lnTo>
                        <a:pt x="2187" y="3318"/>
                      </a:lnTo>
                      <a:lnTo>
                        <a:pt x="2113" y="3331"/>
                      </a:lnTo>
                      <a:lnTo>
                        <a:pt x="2037" y="3341"/>
                      </a:lnTo>
                      <a:lnTo>
                        <a:pt x="1961" y="3349"/>
                      </a:lnTo>
                      <a:lnTo>
                        <a:pt x="1883" y="3354"/>
                      </a:lnTo>
                      <a:lnTo>
                        <a:pt x="1805" y="3355"/>
                      </a:lnTo>
                      <a:lnTo>
                        <a:pt x="1727" y="3354"/>
                      </a:lnTo>
                      <a:lnTo>
                        <a:pt x="1649" y="3349"/>
                      </a:lnTo>
                      <a:lnTo>
                        <a:pt x="1573" y="3341"/>
                      </a:lnTo>
                      <a:lnTo>
                        <a:pt x="1497" y="3331"/>
                      </a:lnTo>
                      <a:lnTo>
                        <a:pt x="1423" y="3318"/>
                      </a:lnTo>
                      <a:lnTo>
                        <a:pt x="1349" y="3301"/>
                      </a:lnTo>
                      <a:lnTo>
                        <a:pt x="1277" y="3282"/>
                      </a:lnTo>
                      <a:lnTo>
                        <a:pt x="1206" y="3261"/>
                      </a:lnTo>
                      <a:lnTo>
                        <a:pt x="1137" y="3236"/>
                      </a:lnTo>
                      <a:lnTo>
                        <a:pt x="1068" y="3210"/>
                      </a:lnTo>
                      <a:lnTo>
                        <a:pt x="1002" y="3180"/>
                      </a:lnTo>
                      <a:lnTo>
                        <a:pt x="936" y="3149"/>
                      </a:lnTo>
                      <a:lnTo>
                        <a:pt x="873" y="3115"/>
                      </a:lnTo>
                      <a:lnTo>
                        <a:pt x="811" y="3078"/>
                      </a:lnTo>
                      <a:lnTo>
                        <a:pt x="751" y="3040"/>
                      </a:lnTo>
                      <a:lnTo>
                        <a:pt x="692" y="2999"/>
                      </a:lnTo>
                      <a:lnTo>
                        <a:pt x="636" y="2956"/>
                      </a:lnTo>
                      <a:lnTo>
                        <a:pt x="581" y="2911"/>
                      </a:lnTo>
                      <a:lnTo>
                        <a:pt x="529" y="2864"/>
                      </a:lnTo>
                      <a:lnTo>
                        <a:pt x="478" y="2815"/>
                      </a:lnTo>
                      <a:lnTo>
                        <a:pt x="430" y="2764"/>
                      </a:lnTo>
                      <a:lnTo>
                        <a:pt x="384" y="2712"/>
                      </a:lnTo>
                      <a:lnTo>
                        <a:pt x="340" y="2657"/>
                      </a:lnTo>
                      <a:lnTo>
                        <a:pt x="298" y="2601"/>
                      </a:lnTo>
                      <a:lnTo>
                        <a:pt x="259" y="2544"/>
                      </a:lnTo>
                      <a:lnTo>
                        <a:pt x="222" y="2485"/>
                      </a:lnTo>
                      <a:lnTo>
                        <a:pt x="188" y="2424"/>
                      </a:lnTo>
                      <a:lnTo>
                        <a:pt x="157" y="2362"/>
                      </a:lnTo>
                      <a:lnTo>
                        <a:pt x="128" y="2299"/>
                      </a:lnTo>
                      <a:lnTo>
                        <a:pt x="102" y="2234"/>
                      </a:lnTo>
                      <a:lnTo>
                        <a:pt x="78" y="2168"/>
                      </a:lnTo>
                      <a:lnTo>
                        <a:pt x="58" y="2101"/>
                      </a:lnTo>
                      <a:lnTo>
                        <a:pt x="41" y="2033"/>
                      </a:lnTo>
                      <a:lnTo>
                        <a:pt x="26" y="1964"/>
                      </a:lnTo>
                      <a:lnTo>
                        <a:pt x="15" y="1893"/>
                      </a:lnTo>
                      <a:lnTo>
                        <a:pt x="7" y="1822"/>
                      </a:lnTo>
                      <a:lnTo>
                        <a:pt x="2" y="1750"/>
                      </a:lnTo>
                      <a:lnTo>
                        <a:pt x="0" y="1678"/>
                      </a:lnTo>
                      <a:close/>
                    </a:path>
                  </a:pathLst>
                </a:custGeom>
                <a:noFill/>
                <a:ln w="12700">
                  <a:solidFill>
                    <a:srgbClr val="213E5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grpSp>
            <p:nvGrpSpPr>
              <p:cNvPr id="18" name="Group 19">
                <a:extLst>
                  <a:ext uri="{FF2B5EF4-FFF2-40B4-BE49-F238E27FC236}">
                    <a16:creationId xmlns:a16="http://schemas.microsoft.com/office/drawing/2014/main" id="{CAE37A36-0F35-70B9-D8F9-C28B87FD2C0C}"/>
                  </a:ext>
                </a:extLst>
              </p:cNvPr>
              <p:cNvGrpSpPr>
                <a:grpSpLocks/>
              </p:cNvGrpSpPr>
              <p:nvPr/>
            </p:nvGrpSpPr>
            <p:grpSpPr bwMode="auto">
              <a:xfrm>
                <a:off x="7911124" y="3830817"/>
                <a:ext cx="3057437" cy="2089360"/>
                <a:chOff x="5488" y="508"/>
                <a:chExt cx="3610" cy="3356"/>
              </a:xfrm>
            </p:grpSpPr>
            <p:pic>
              <p:nvPicPr>
                <p:cNvPr id="22" name="Picture 20">
                  <a:extLst>
                    <a:ext uri="{FF2B5EF4-FFF2-40B4-BE49-F238E27FC236}">
                      <a16:creationId xmlns:a16="http://schemas.microsoft.com/office/drawing/2014/main" id="{E6A96129-2F2D-F7B2-AF06-B9A283AE5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8" y="508"/>
                  <a:ext cx="3610" cy="33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3" name="Freeform 21">
                  <a:extLst>
                    <a:ext uri="{FF2B5EF4-FFF2-40B4-BE49-F238E27FC236}">
                      <a16:creationId xmlns:a16="http://schemas.microsoft.com/office/drawing/2014/main" id="{E697BDA4-7D8C-55E3-AE9D-AEA442403BAE}"/>
                    </a:ext>
                  </a:extLst>
                </p:cNvPr>
                <p:cNvSpPr>
                  <a:spLocks/>
                </p:cNvSpPr>
                <p:nvPr/>
              </p:nvSpPr>
              <p:spPr bwMode="auto">
                <a:xfrm>
                  <a:off x="5488" y="508"/>
                  <a:ext cx="3610" cy="3356"/>
                </a:xfrm>
                <a:custGeom>
                  <a:avLst/>
                  <a:gdLst>
                    <a:gd name="T0" fmla="+- 0 5495 5489"/>
                    <a:gd name="T1" fmla="*/ T0 w 3610"/>
                    <a:gd name="T2" fmla="+- 0 2042 509"/>
                    <a:gd name="T3" fmla="*/ 2042 h 3356"/>
                    <a:gd name="T4" fmla="+- 0 5529 5489"/>
                    <a:gd name="T5" fmla="*/ T4 w 3610"/>
                    <a:gd name="T6" fmla="+- 0 1831 509"/>
                    <a:gd name="T7" fmla="*/ 1831 h 3356"/>
                    <a:gd name="T8" fmla="+- 0 5590 5489"/>
                    <a:gd name="T9" fmla="*/ T8 w 3610"/>
                    <a:gd name="T10" fmla="+- 0 1630 509"/>
                    <a:gd name="T11" fmla="*/ 1630 h 3356"/>
                    <a:gd name="T12" fmla="+- 0 5677 5489"/>
                    <a:gd name="T13" fmla="*/ T12 w 3610"/>
                    <a:gd name="T14" fmla="+- 0 1440 509"/>
                    <a:gd name="T15" fmla="*/ 1440 h 3356"/>
                    <a:gd name="T16" fmla="+- 0 5787 5489"/>
                    <a:gd name="T17" fmla="*/ T16 w 3610"/>
                    <a:gd name="T18" fmla="+- 0 1263 509"/>
                    <a:gd name="T19" fmla="*/ 1263 h 3356"/>
                    <a:gd name="T20" fmla="+- 0 5918 5489"/>
                    <a:gd name="T21" fmla="*/ T20 w 3610"/>
                    <a:gd name="T22" fmla="+- 0 1100 509"/>
                    <a:gd name="T23" fmla="*/ 1100 h 3356"/>
                    <a:gd name="T24" fmla="+- 0 6070 5489"/>
                    <a:gd name="T25" fmla="*/ T24 w 3610"/>
                    <a:gd name="T26" fmla="+- 0 953 509"/>
                    <a:gd name="T27" fmla="*/ 953 h 3356"/>
                    <a:gd name="T28" fmla="+- 0 6240 5489"/>
                    <a:gd name="T29" fmla="*/ T28 w 3610"/>
                    <a:gd name="T30" fmla="+- 0 824 509"/>
                    <a:gd name="T31" fmla="*/ 824 h 3356"/>
                    <a:gd name="T32" fmla="+- 0 6425 5489"/>
                    <a:gd name="T33" fmla="*/ T32 w 3610"/>
                    <a:gd name="T34" fmla="+- 0 715 509"/>
                    <a:gd name="T35" fmla="*/ 715 h 3356"/>
                    <a:gd name="T36" fmla="+- 0 6625 5489"/>
                    <a:gd name="T37" fmla="*/ T36 w 3610"/>
                    <a:gd name="T38" fmla="+- 0 628 509"/>
                    <a:gd name="T39" fmla="*/ 628 h 3356"/>
                    <a:gd name="T40" fmla="+- 0 6838 5489"/>
                    <a:gd name="T41" fmla="*/ T40 w 3610"/>
                    <a:gd name="T42" fmla="+- 0 563 509"/>
                    <a:gd name="T43" fmla="*/ 563 h 3356"/>
                    <a:gd name="T44" fmla="+- 0 7061 5489"/>
                    <a:gd name="T45" fmla="*/ T44 w 3610"/>
                    <a:gd name="T46" fmla="+- 0 523 509"/>
                    <a:gd name="T47" fmla="*/ 523 h 3356"/>
                    <a:gd name="T48" fmla="+- 0 7294 5489"/>
                    <a:gd name="T49" fmla="*/ T48 w 3610"/>
                    <a:gd name="T50" fmla="+- 0 509 509"/>
                    <a:gd name="T51" fmla="*/ 509 h 3356"/>
                    <a:gd name="T52" fmla="+- 0 7526 5489"/>
                    <a:gd name="T53" fmla="*/ T52 w 3610"/>
                    <a:gd name="T54" fmla="+- 0 523 509"/>
                    <a:gd name="T55" fmla="*/ 523 h 3356"/>
                    <a:gd name="T56" fmla="+- 0 7749 5489"/>
                    <a:gd name="T57" fmla="*/ T56 w 3610"/>
                    <a:gd name="T58" fmla="+- 0 563 509"/>
                    <a:gd name="T59" fmla="*/ 563 h 3356"/>
                    <a:gd name="T60" fmla="+- 0 7962 5489"/>
                    <a:gd name="T61" fmla="*/ T60 w 3610"/>
                    <a:gd name="T62" fmla="+- 0 628 509"/>
                    <a:gd name="T63" fmla="*/ 628 h 3356"/>
                    <a:gd name="T64" fmla="+- 0 8162 5489"/>
                    <a:gd name="T65" fmla="*/ T64 w 3610"/>
                    <a:gd name="T66" fmla="+- 0 715 509"/>
                    <a:gd name="T67" fmla="*/ 715 h 3356"/>
                    <a:gd name="T68" fmla="+- 0 8348 5489"/>
                    <a:gd name="T69" fmla="*/ T68 w 3610"/>
                    <a:gd name="T70" fmla="+- 0 824 509"/>
                    <a:gd name="T71" fmla="*/ 824 h 3356"/>
                    <a:gd name="T72" fmla="+- 0 8517 5489"/>
                    <a:gd name="T73" fmla="*/ T72 w 3610"/>
                    <a:gd name="T74" fmla="+- 0 953 509"/>
                    <a:gd name="T75" fmla="*/ 953 h 3356"/>
                    <a:gd name="T76" fmla="+- 0 8669 5489"/>
                    <a:gd name="T77" fmla="*/ T76 w 3610"/>
                    <a:gd name="T78" fmla="+- 0 1100 509"/>
                    <a:gd name="T79" fmla="*/ 1100 h 3356"/>
                    <a:gd name="T80" fmla="+- 0 8800 5489"/>
                    <a:gd name="T81" fmla="*/ T80 w 3610"/>
                    <a:gd name="T82" fmla="+- 0 1263 509"/>
                    <a:gd name="T83" fmla="*/ 1263 h 3356"/>
                    <a:gd name="T84" fmla="+- 0 8910 5489"/>
                    <a:gd name="T85" fmla="*/ T84 w 3610"/>
                    <a:gd name="T86" fmla="+- 0 1440 509"/>
                    <a:gd name="T87" fmla="*/ 1440 h 3356"/>
                    <a:gd name="T88" fmla="+- 0 8997 5489"/>
                    <a:gd name="T89" fmla="*/ T88 w 3610"/>
                    <a:gd name="T90" fmla="+- 0 1630 509"/>
                    <a:gd name="T91" fmla="*/ 1630 h 3356"/>
                    <a:gd name="T92" fmla="+- 0 9058 5489"/>
                    <a:gd name="T93" fmla="*/ T92 w 3610"/>
                    <a:gd name="T94" fmla="+- 0 1831 509"/>
                    <a:gd name="T95" fmla="*/ 1831 h 3356"/>
                    <a:gd name="T96" fmla="+- 0 9092 5489"/>
                    <a:gd name="T97" fmla="*/ T96 w 3610"/>
                    <a:gd name="T98" fmla="+- 0 2042 509"/>
                    <a:gd name="T99" fmla="*/ 2042 h 3356"/>
                    <a:gd name="T100" fmla="+- 0 9097 5489"/>
                    <a:gd name="T101" fmla="*/ T100 w 3610"/>
                    <a:gd name="T102" fmla="+- 0 2259 509"/>
                    <a:gd name="T103" fmla="*/ 2259 h 3356"/>
                    <a:gd name="T104" fmla="+- 0 9072 5489"/>
                    <a:gd name="T105" fmla="*/ T104 w 3610"/>
                    <a:gd name="T106" fmla="+- 0 2473 509"/>
                    <a:gd name="T107" fmla="*/ 2473 h 3356"/>
                    <a:gd name="T108" fmla="+- 0 9020 5489"/>
                    <a:gd name="T109" fmla="*/ T108 w 3610"/>
                    <a:gd name="T110" fmla="+- 0 2677 509"/>
                    <a:gd name="T111" fmla="*/ 2677 h 3356"/>
                    <a:gd name="T112" fmla="+- 0 8942 5489"/>
                    <a:gd name="T113" fmla="*/ T112 w 3610"/>
                    <a:gd name="T114" fmla="+- 0 2871 509"/>
                    <a:gd name="T115" fmla="*/ 2871 h 3356"/>
                    <a:gd name="T116" fmla="+- 0 8839 5489"/>
                    <a:gd name="T117" fmla="*/ T116 w 3610"/>
                    <a:gd name="T118" fmla="+- 0 3053 509"/>
                    <a:gd name="T119" fmla="*/ 3053 h 3356"/>
                    <a:gd name="T120" fmla="+- 0 8715 5489"/>
                    <a:gd name="T121" fmla="*/ T120 w 3610"/>
                    <a:gd name="T122" fmla="+- 0 3220 509"/>
                    <a:gd name="T123" fmla="*/ 3220 h 3356"/>
                    <a:gd name="T124" fmla="+- 0 8570 5489"/>
                    <a:gd name="T125" fmla="*/ T124 w 3610"/>
                    <a:gd name="T126" fmla="+- 0 3373 509"/>
                    <a:gd name="T127" fmla="*/ 3373 h 3356"/>
                    <a:gd name="T128" fmla="+- 0 8406 5489"/>
                    <a:gd name="T129" fmla="*/ T128 w 3610"/>
                    <a:gd name="T130" fmla="+- 0 3508 509"/>
                    <a:gd name="T131" fmla="*/ 3508 h 3356"/>
                    <a:gd name="T132" fmla="+- 0 8226 5489"/>
                    <a:gd name="T133" fmla="*/ T132 w 3610"/>
                    <a:gd name="T134" fmla="+- 0 3623 509"/>
                    <a:gd name="T135" fmla="*/ 3623 h 3356"/>
                    <a:gd name="T136" fmla="+- 0 8030 5489"/>
                    <a:gd name="T137" fmla="*/ T136 w 3610"/>
                    <a:gd name="T138" fmla="+- 0 3718 509"/>
                    <a:gd name="T139" fmla="*/ 3718 h 3356"/>
                    <a:gd name="T140" fmla="+- 0 7821 5489"/>
                    <a:gd name="T141" fmla="*/ T140 w 3610"/>
                    <a:gd name="T142" fmla="+- 0 3791 509"/>
                    <a:gd name="T143" fmla="*/ 3791 h 3356"/>
                    <a:gd name="T144" fmla="+- 0 7601 5489"/>
                    <a:gd name="T145" fmla="*/ T144 w 3610"/>
                    <a:gd name="T146" fmla="+- 0 3840 509"/>
                    <a:gd name="T147" fmla="*/ 3840 h 3356"/>
                    <a:gd name="T148" fmla="+- 0 7372 5489"/>
                    <a:gd name="T149" fmla="*/ T148 w 3610"/>
                    <a:gd name="T150" fmla="+- 0 3862 509"/>
                    <a:gd name="T151" fmla="*/ 3862 h 3356"/>
                    <a:gd name="T152" fmla="+- 0 7138 5489"/>
                    <a:gd name="T153" fmla="*/ T152 w 3610"/>
                    <a:gd name="T154" fmla="+- 0 3858 509"/>
                    <a:gd name="T155" fmla="*/ 3858 h 3356"/>
                    <a:gd name="T156" fmla="+- 0 6911 5489"/>
                    <a:gd name="T157" fmla="*/ T156 w 3610"/>
                    <a:gd name="T158" fmla="+- 0 3826 509"/>
                    <a:gd name="T159" fmla="*/ 3826 h 3356"/>
                    <a:gd name="T160" fmla="+- 0 6695 5489"/>
                    <a:gd name="T161" fmla="*/ T160 w 3610"/>
                    <a:gd name="T162" fmla="+- 0 3770 509"/>
                    <a:gd name="T163" fmla="*/ 3770 h 3356"/>
                    <a:gd name="T164" fmla="+- 0 6490 5489"/>
                    <a:gd name="T165" fmla="*/ T164 w 3610"/>
                    <a:gd name="T166" fmla="+- 0 3689 509"/>
                    <a:gd name="T167" fmla="*/ 3689 h 3356"/>
                    <a:gd name="T168" fmla="+- 0 6300 5489"/>
                    <a:gd name="T169" fmla="*/ T168 w 3610"/>
                    <a:gd name="T170" fmla="+- 0 3587 509"/>
                    <a:gd name="T171" fmla="*/ 3587 h 3356"/>
                    <a:gd name="T172" fmla="+- 0 6125 5489"/>
                    <a:gd name="T173" fmla="*/ T172 w 3610"/>
                    <a:gd name="T174" fmla="+- 0 3465 509"/>
                    <a:gd name="T175" fmla="*/ 3465 h 3356"/>
                    <a:gd name="T176" fmla="+- 0 5967 5489"/>
                    <a:gd name="T177" fmla="*/ T176 w 3610"/>
                    <a:gd name="T178" fmla="+- 0 3324 509"/>
                    <a:gd name="T179" fmla="*/ 3324 h 3356"/>
                    <a:gd name="T180" fmla="+- 0 5828 5489"/>
                    <a:gd name="T181" fmla="*/ T180 w 3610"/>
                    <a:gd name="T182" fmla="+- 0 3166 509"/>
                    <a:gd name="T183" fmla="*/ 3166 h 3356"/>
                    <a:gd name="T184" fmla="+- 0 5711 5489"/>
                    <a:gd name="T185" fmla="*/ T184 w 3610"/>
                    <a:gd name="T186" fmla="+- 0 2994 509"/>
                    <a:gd name="T187" fmla="*/ 2994 h 3356"/>
                    <a:gd name="T188" fmla="+- 0 5617 5489"/>
                    <a:gd name="T189" fmla="*/ T188 w 3610"/>
                    <a:gd name="T190" fmla="+- 0 2808 509"/>
                    <a:gd name="T191" fmla="*/ 2808 h 3356"/>
                    <a:gd name="T192" fmla="+- 0 5547 5489"/>
                    <a:gd name="T193" fmla="*/ T192 w 3610"/>
                    <a:gd name="T194" fmla="+- 0 2610 509"/>
                    <a:gd name="T195" fmla="*/ 2610 h 3356"/>
                    <a:gd name="T196" fmla="+- 0 5504 5489"/>
                    <a:gd name="T197" fmla="*/ T196 w 3610"/>
                    <a:gd name="T198" fmla="+- 0 2402 509"/>
                    <a:gd name="T199" fmla="*/ 2402 h 3356"/>
                    <a:gd name="T200" fmla="+- 0 5489 5489"/>
                    <a:gd name="T201" fmla="*/ T200 w 3610"/>
                    <a:gd name="T202" fmla="+- 0 2186 509"/>
                    <a:gd name="T203" fmla="*/ 2186 h 33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3610" h="3356">
                      <a:moveTo>
                        <a:pt x="0" y="1677"/>
                      </a:moveTo>
                      <a:lnTo>
                        <a:pt x="1" y="1605"/>
                      </a:lnTo>
                      <a:lnTo>
                        <a:pt x="6" y="1533"/>
                      </a:lnTo>
                      <a:lnTo>
                        <a:pt x="15" y="1462"/>
                      </a:lnTo>
                      <a:lnTo>
                        <a:pt x="26" y="1391"/>
                      </a:lnTo>
                      <a:lnTo>
                        <a:pt x="40" y="1322"/>
                      </a:lnTo>
                      <a:lnTo>
                        <a:pt x="58" y="1254"/>
                      </a:lnTo>
                      <a:lnTo>
                        <a:pt x="78" y="1187"/>
                      </a:lnTo>
                      <a:lnTo>
                        <a:pt x="101" y="1121"/>
                      </a:lnTo>
                      <a:lnTo>
                        <a:pt x="128" y="1056"/>
                      </a:lnTo>
                      <a:lnTo>
                        <a:pt x="156" y="993"/>
                      </a:lnTo>
                      <a:lnTo>
                        <a:pt x="188" y="931"/>
                      </a:lnTo>
                      <a:lnTo>
                        <a:pt x="222" y="870"/>
                      </a:lnTo>
                      <a:lnTo>
                        <a:pt x="259" y="811"/>
                      </a:lnTo>
                      <a:lnTo>
                        <a:pt x="298" y="754"/>
                      </a:lnTo>
                      <a:lnTo>
                        <a:pt x="339" y="698"/>
                      </a:lnTo>
                      <a:lnTo>
                        <a:pt x="383" y="643"/>
                      </a:lnTo>
                      <a:lnTo>
                        <a:pt x="429" y="591"/>
                      </a:lnTo>
                      <a:lnTo>
                        <a:pt x="478" y="540"/>
                      </a:lnTo>
                      <a:lnTo>
                        <a:pt x="528" y="491"/>
                      </a:lnTo>
                      <a:lnTo>
                        <a:pt x="581" y="444"/>
                      </a:lnTo>
                      <a:lnTo>
                        <a:pt x="636" y="399"/>
                      </a:lnTo>
                      <a:lnTo>
                        <a:pt x="692" y="356"/>
                      </a:lnTo>
                      <a:lnTo>
                        <a:pt x="751" y="315"/>
                      </a:lnTo>
                      <a:lnTo>
                        <a:pt x="811" y="277"/>
                      </a:lnTo>
                      <a:lnTo>
                        <a:pt x="873" y="240"/>
                      </a:lnTo>
                      <a:lnTo>
                        <a:pt x="936" y="206"/>
                      </a:lnTo>
                      <a:lnTo>
                        <a:pt x="1001" y="175"/>
                      </a:lnTo>
                      <a:lnTo>
                        <a:pt x="1068" y="145"/>
                      </a:lnTo>
                      <a:lnTo>
                        <a:pt x="1136" y="119"/>
                      </a:lnTo>
                      <a:lnTo>
                        <a:pt x="1206" y="94"/>
                      </a:lnTo>
                      <a:lnTo>
                        <a:pt x="1277" y="73"/>
                      </a:lnTo>
                      <a:lnTo>
                        <a:pt x="1349" y="54"/>
                      </a:lnTo>
                      <a:lnTo>
                        <a:pt x="1422" y="37"/>
                      </a:lnTo>
                      <a:lnTo>
                        <a:pt x="1497" y="24"/>
                      </a:lnTo>
                      <a:lnTo>
                        <a:pt x="1572" y="14"/>
                      </a:lnTo>
                      <a:lnTo>
                        <a:pt x="1649" y="6"/>
                      </a:lnTo>
                      <a:lnTo>
                        <a:pt x="1726" y="1"/>
                      </a:lnTo>
                      <a:lnTo>
                        <a:pt x="1805" y="0"/>
                      </a:lnTo>
                      <a:lnTo>
                        <a:pt x="1883" y="1"/>
                      </a:lnTo>
                      <a:lnTo>
                        <a:pt x="1960" y="6"/>
                      </a:lnTo>
                      <a:lnTo>
                        <a:pt x="2037" y="14"/>
                      </a:lnTo>
                      <a:lnTo>
                        <a:pt x="2112" y="24"/>
                      </a:lnTo>
                      <a:lnTo>
                        <a:pt x="2187" y="37"/>
                      </a:lnTo>
                      <a:lnTo>
                        <a:pt x="2260" y="54"/>
                      </a:lnTo>
                      <a:lnTo>
                        <a:pt x="2332" y="73"/>
                      </a:lnTo>
                      <a:lnTo>
                        <a:pt x="2403" y="94"/>
                      </a:lnTo>
                      <a:lnTo>
                        <a:pt x="2473" y="119"/>
                      </a:lnTo>
                      <a:lnTo>
                        <a:pt x="2541" y="145"/>
                      </a:lnTo>
                      <a:lnTo>
                        <a:pt x="2608" y="175"/>
                      </a:lnTo>
                      <a:lnTo>
                        <a:pt x="2673" y="206"/>
                      </a:lnTo>
                      <a:lnTo>
                        <a:pt x="2737" y="240"/>
                      </a:lnTo>
                      <a:lnTo>
                        <a:pt x="2798" y="277"/>
                      </a:lnTo>
                      <a:lnTo>
                        <a:pt x="2859" y="315"/>
                      </a:lnTo>
                      <a:lnTo>
                        <a:pt x="2917" y="356"/>
                      </a:lnTo>
                      <a:lnTo>
                        <a:pt x="2974" y="399"/>
                      </a:lnTo>
                      <a:lnTo>
                        <a:pt x="3028" y="444"/>
                      </a:lnTo>
                      <a:lnTo>
                        <a:pt x="3081" y="491"/>
                      </a:lnTo>
                      <a:lnTo>
                        <a:pt x="3131" y="540"/>
                      </a:lnTo>
                      <a:lnTo>
                        <a:pt x="3180" y="591"/>
                      </a:lnTo>
                      <a:lnTo>
                        <a:pt x="3226" y="643"/>
                      </a:lnTo>
                      <a:lnTo>
                        <a:pt x="3270" y="698"/>
                      </a:lnTo>
                      <a:lnTo>
                        <a:pt x="3311" y="754"/>
                      </a:lnTo>
                      <a:lnTo>
                        <a:pt x="3350" y="811"/>
                      </a:lnTo>
                      <a:lnTo>
                        <a:pt x="3387" y="870"/>
                      </a:lnTo>
                      <a:lnTo>
                        <a:pt x="3421" y="931"/>
                      </a:lnTo>
                      <a:lnTo>
                        <a:pt x="3453" y="993"/>
                      </a:lnTo>
                      <a:lnTo>
                        <a:pt x="3482" y="1056"/>
                      </a:lnTo>
                      <a:lnTo>
                        <a:pt x="3508" y="1121"/>
                      </a:lnTo>
                      <a:lnTo>
                        <a:pt x="3531" y="1187"/>
                      </a:lnTo>
                      <a:lnTo>
                        <a:pt x="3551" y="1254"/>
                      </a:lnTo>
                      <a:lnTo>
                        <a:pt x="3569" y="1322"/>
                      </a:lnTo>
                      <a:lnTo>
                        <a:pt x="3583" y="1391"/>
                      </a:lnTo>
                      <a:lnTo>
                        <a:pt x="3595" y="1462"/>
                      </a:lnTo>
                      <a:lnTo>
                        <a:pt x="3603" y="1533"/>
                      </a:lnTo>
                      <a:lnTo>
                        <a:pt x="3608" y="1605"/>
                      </a:lnTo>
                      <a:lnTo>
                        <a:pt x="3609" y="1677"/>
                      </a:lnTo>
                      <a:lnTo>
                        <a:pt x="3608" y="1750"/>
                      </a:lnTo>
                      <a:lnTo>
                        <a:pt x="3603" y="1822"/>
                      </a:lnTo>
                      <a:lnTo>
                        <a:pt x="3595" y="1893"/>
                      </a:lnTo>
                      <a:lnTo>
                        <a:pt x="3583" y="1964"/>
                      </a:lnTo>
                      <a:lnTo>
                        <a:pt x="3569" y="2033"/>
                      </a:lnTo>
                      <a:lnTo>
                        <a:pt x="3551" y="2101"/>
                      </a:lnTo>
                      <a:lnTo>
                        <a:pt x="3531" y="2168"/>
                      </a:lnTo>
                      <a:lnTo>
                        <a:pt x="3508" y="2234"/>
                      </a:lnTo>
                      <a:lnTo>
                        <a:pt x="3482" y="2299"/>
                      </a:lnTo>
                      <a:lnTo>
                        <a:pt x="3453" y="2362"/>
                      </a:lnTo>
                      <a:lnTo>
                        <a:pt x="3421" y="2424"/>
                      </a:lnTo>
                      <a:lnTo>
                        <a:pt x="3387" y="2485"/>
                      </a:lnTo>
                      <a:lnTo>
                        <a:pt x="3350" y="2544"/>
                      </a:lnTo>
                      <a:lnTo>
                        <a:pt x="3311" y="2601"/>
                      </a:lnTo>
                      <a:lnTo>
                        <a:pt x="3270" y="2657"/>
                      </a:lnTo>
                      <a:lnTo>
                        <a:pt x="3226" y="2711"/>
                      </a:lnTo>
                      <a:lnTo>
                        <a:pt x="3180" y="2764"/>
                      </a:lnTo>
                      <a:lnTo>
                        <a:pt x="3131" y="2815"/>
                      </a:lnTo>
                      <a:lnTo>
                        <a:pt x="3081" y="2864"/>
                      </a:lnTo>
                      <a:lnTo>
                        <a:pt x="3028" y="2911"/>
                      </a:lnTo>
                      <a:lnTo>
                        <a:pt x="2974" y="2956"/>
                      </a:lnTo>
                      <a:lnTo>
                        <a:pt x="2917" y="2999"/>
                      </a:lnTo>
                      <a:lnTo>
                        <a:pt x="2859" y="3039"/>
                      </a:lnTo>
                      <a:lnTo>
                        <a:pt x="2798" y="3078"/>
                      </a:lnTo>
                      <a:lnTo>
                        <a:pt x="2737" y="3114"/>
                      </a:lnTo>
                      <a:lnTo>
                        <a:pt x="2673" y="3148"/>
                      </a:lnTo>
                      <a:lnTo>
                        <a:pt x="2608" y="3180"/>
                      </a:lnTo>
                      <a:lnTo>
                        <a:pt x="2541" y="3209"/>
                      </a:lnTo>
                      <a:lnTo>
                        <a:pt x="2473" y="3236"/>
                      </a:lnTo>
                      <a:lnTo>
                        <a:pt x="2403" y="3261"/>
                      </a:lnTo>
                      <a:lnTo>
                        <a:pt x="2332" y="3282"/>
                      </a:lnTo>
                      <a:lnTo>
                        <a:pt x="2260" y="3301"/>
                      </a:lnTo>
                      <a:lnTo>
                        <a:pt x="2187" y="3317"/>
                      </a:lnTo>
                      <a:lnTo>
                        <a:pt x="2112" y="3331"/>
                      </a:lnTo>
                      <a:lnTo>
                        <a:pt x="2037" y="3341"/>
                      </a:lnTo>
                      <a:lnTo>
                        <a:pt x="1960" y="3349"/>
                      </a:lnTo>
                      <a:lnTo>
                        <a:pt x="1883" y="3353"/>
                      </a:lnTo>
                      <a:lnTo>
                        <a:pt x="1805" y="3355"/>
                      </a:lnTo>
                      <a:lnTo>
                        <a:pt x="1726" y="3353"/>
                      </a:lnTo>
                      <a:lnTo>
                        <a:pt x="1649" y="3349"/>
                      </a:lnTo>
                      <a:lnTo>
                        <a:pt x="1572" y="3341"/>
                      </a:lnTo>
                      <a:lnTo>
                        <a:pt x="1497" y="3331"/>
                      </a:lnTo>
                      <a:lnTo>
                        <a:pt x="1422" y="3317"/>
                      </a:lnTo>
                      <a:lnTo>
                        <a:pt x="1349" y="3301"/>
                      </a:lnTo>
                      <a:lnTo>
                        <a:pt x="1277" y="3282"/>
                      </a:lnTo>
                      <a:lnTo>
                        <a:pt x="1206" y="3261"/>
                      </a:lnTo>
                      <a:lnTo>
                        <a:pt x="1136" y="3236"/>
                      </a:lnTo>
                      <a:lnTo>
                        <a:pt x="1068" y="3209"/>
                      </a:lnTo>
                      <a:lnTo>
                        <a:pt x="1001" y="3180"/>
                      </a:lnTo>
                      <a:lnTo>
                        <a:pt x="936" y="3148"/>
                      </a:lnTo>
                      <a:lnTo>
                        <a:pt x="873" y="3114"/>
                      </a:lnTo>
                      <a:lnTo>
                        <a:pt x="811" y="3078"/>
                      </a:lnTo>
                      <a:lnTo>
                        <a:pt x="751" y="3039"/>
                      </a:lnTo>
                      <a:lnTo>
                        <a:pt x="692" y="2999"/>
                      </a:lnTo>
                      <a:lnTo>
                        <a:pt x="636" y="2956"/>
                      </a:lnTo>
                      <a:lnTo>
                        <a:pt x="581" y="2911"/>
                      </a:lnTo>
                      <a:lnTo>
                        <a:pt x="528" y="2864"/>
                      </a:lnTo>
                      <a:lnTo>
                        <a:pt x="478" y="2815"/>
                      </a:lnTo>
                      <a:lnTo>
                        <a:pt x="429" y="2764"/>
                      </a:lnTo>
                      <a:lnTo>
                        <a:pt x="383" y="2711"/>
                      </a:lnTo>
                      <a:lnTo>
                        <a:pt x="339" y="2657"/>
                      </a:lnTo>
                      <a:lnTo>
                        <a:pt x="298" y="2601"/>
                      </a:lnTo>
                      <a:lnTo>
                        <a:pt x="259" y="2544"/>
                      </a:lnTo>
                      <a:lnTo>
                        <a:pt x="222" y="2485"/>
                      </a:lnTo>
                      <a:lnTo>
                        <a:pt x="188" y="2424"/>
                      </a:lnTo>
                      <a:lnTo>
                        <a:pt x="156" y="2362"/>
                      </a:lnTo>
                      <a:lnTo>
                        <a:pt x="128" y="2299"/>
                      </a:lnTo>
                      <a:lnTo>
                        <a:pt x="101" y="2234"/>
                      </a:lnTo>
                      <a:lnTo>
                        <a:pt x="78" y="2168"/>
                      </a:lnTo>
                      <a:lnTo>
                        <a:pt x="58" y="2101"/>
                      </a:lnTo>
                      <a:lnTo>
                        <a:pt x="40" y="2033"/>
                      </a:lnTo>
                      <a:lnTo>
                        <a:pt x="26" y="1964"/>
                      </a:lnTo>
                      <a:lnTo>
                        <a:pt x="15" y="1893"/>
                      </a:lnTo>
                      <a:lnTo>
                        <a:pt x="6" y="1822"/>
                      </a:lnTo>
                      <a:lnTo>
                        <a:pt x="1" y="1750"/>
                      </a:lnTo>
                      <a:lnTo>
                        <a:pt x="0" y="1677"/>
                      </a:lnTo>
                      <a:close/>
                    </a:path>
                  </a:pathLst>
                </a:custGeom>
                <a:noFill/>
                <a:ln w="12700">
                  <a:solidFill>
                    <a:srgbClr val="213E5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sp>
            <p:nvSpPr>
              <p:cNvPr id="19" name="TextBox 18">
                <a:extLst>
                  <a:ext uri="{FF2B5EF4-FFF2-40B4-BE49-F238E27FC236}">
                    <a16:creationId xmlns:a16="http://schemas.microsoft.com/office/drawing/2014/main" id="{32518A4C-CF0B-6585-9E57-7E214F334627}"/>
                  </a:ext>
                </a:extLst>
              </p:cNvPr>
              <p:cNvSpPr txBox="1"/>
              <p:nvPr/>
            </p:nvSpPr>
            <p:spPr>
              <a:xfrm>
                <a:off x="3581400" y="3052702"/>
                <a:ext cx="4330262"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Blood Donation</a:t>
                </a:r>
              </a:p>
            </p:txBody>
          </p:sp>
          <p:sp>
            <p:nvSpPr>
              <p:cNvPr id="20" name="TextBox 19">
                <a:extLst>
                  <a:ext uri="{FF2B5EF4-FFF2-40B4-BE49-F238E27FC236}">
                    <a16:creationId xmlns:a16="http://schemas.microsoft.com/office/drawing/2014/main" id="{9CB77EF4-25D4-A234-63F2-4E10F9E6E5FC}"/>
                  </a:ext>
                </a:extLst>
              </p:cNvPr>
              <p:cNvSpPr txBox="1"/>
              <p:nvPr/>
            </p:nvSpPr>
            <p:spPr>
              <a:xfrm>
                <a:off x="7130733" y="3032629"/>
                <a:ext cx="4330262"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NSS Day</a:t>
                </a:r>
              </a:p>
            </p:txBody>
          </p:sp>
          <p:sp>
            <p:nvSpPr>
              <p:cNvPr id="21" name="TextBox 20">
                <a:extLst>
                  <a:ext uri="{FF2B5EF4-FFF2-40B4-BE49-F238E27FC236}">
                    <a16:creationId xmlns:a16="http://schemas.microsoft.com/office/drawing/2014/main" id="{76F5EE95-41B5-2366-695F-2BCDDB4D162F}"/>
                  </a:ext>
                </a:extLst>
              </p:cNvPr>
              <p:cNvSpPr txBox="1"/>
              <p:nvPr/>
            </p:nvSpPr>
            <p:spPr>
              <a:xfrm>
                <a:off x="7430276" y="6100163"/>
                <a:ext cx="4330262"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Republic Day</a:t>
                </a:r>
              </a:p>
            </p:txBody>
          </p:sp>
        </p:grpSp>
        <p:pic>
          <p:nvPicPr>
            <p:cNvPr id="11" name="Picture 10">
              <a:extLst>
                <a:ext uri="{FF2B5EF4-FFF2-40B4-BE49-F238E27FC236}">
                  <a16:creationId xmlns:a16="http://schemas.microsoft.com/office/drawing/2014/main" id="{C3CBC1CC-4BC7-1277-D96D-AE4D33091DC6}"/>
                </a:ext>
              </a:extLst>
            </p:cNvPr>
            <p:cNvPicPr>
              <a:picLocks noChangeAspect="1"/>
            </p:cNvPicPr>
            <p:nvPr/>
          </p:nvPicPr>
          <p:blipFill>
            <a:blip r:embed="rId7"/>
            <a:stretch>
              <a:fillRect/>
            </a:stretch>
          </p:blipFill>
          <p:spPr>
            <a:xfrm>
              <a:off x="7673230" y="1183370"/>
              <a:ext cx="2687304" cy="1754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8" name="Picture 2">
            <a:extLst>
              <a:ext uri="{FF2B5EF4-FFF2-40B4-BE49-F238E27FC236}">
                <a16:creationId xmlns:a16="http://schemas.microsoft.com/office/drawing/2014/main" id="{511BFAE6-5C88-2C6A-1C08-274C6CFDB6A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16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61</a:t>
            </a:fld>
            <a:endParaRPr lang="en-IN"/>
          </a:p>
        </p:txBody>
      </p:sp>
      <p:sp>
        <p:nvSpPr>
          <p:cNvPr id="3" name="TextBox 2">
            <a:extLst>
              <a:ext uri="{FF2B5EF4-FFF2-40B4-BE49-F238E27FC236}">
                <a16:creationId xmlns:a16="http://schemas.microsoft.com/office/drawing/2014/main" id="{428485E2-6C8E-C8F2-4D79-FAFD64AE77C9}"/>
              </a:ext>
            </a:extLst>
          </p:cNvPr>
          <p:cNvSpPr txBox="1"/>
          <p:nvPr/>
        </p:nvSpPr>
        <p:spPr>
          <a:xfrm>
            <a:off x="620986" y="136525"/>
            <a:ext cx="7989614"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Student Curricular &amp; Co-curricular Activities</a:t>
            </a:r>
          </a:p>
        </p:txBody>
      </p:sp>
      <p:pic>
        <p:nvPicPr>
          <p:cNvPr id="8" name="Picture 2">
            <a:extLst>
              <a:ext uri="{FF2B5EF4-FFF2-40B4-BE49-F238E27FC236}">
                <a16:creationId xmlns:a16="http://schemas.microsoft.com/office/drawing/2014/main" id="{511BFAE6-5C88-2C6A-1C08-274C6CFDB6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7D1CF93-379C-20CC-A476-30862D90A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3533" y="857419"/>
            <a:ext cx="3015900" cy="212526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7" name="Picture 26">
            <a:extLst>
              <a:ext uri="{FF2B5EF4-FFF2-40B4-BE49-F238E27FC236}">
                <a16:creationId xmlns:a16="http://schemas.microsoft.com/office/drawing/2014/main" id="{3AA66604-5231-3C59-C5C4-21BB2B31AD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9675" y="921158"/>
            <a:ext cx="3015900" cy="212526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1" name="Picture 30">
            <a:extLst>
              <a:ext uri="{FF2B5EF4-FFF2-40B4-BE49-F238E27FC236}">
                <a16:creationId xmlns:a16="http://schemas.microsoft.com/office/drawing/2014/main" id="{FB767278-5AA8-05DC-D572-1BD84483F3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889" y="857419"/>
            <a:ext cx="3257579" cy="21951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2" name="TextBox 31">
            <a:extLst>
              <a:ext uri="{FF2B5EF4-FFF2-40B4-BE49-F238E27FC236}">
                <a16:creationId xmlns:a16="http://schemas.microsoft.com/office/drawing/2014/main" id="{FD4FFEE4-3C56-DAB8-9266-BE77049F9837}"/>
              </a:ext>
            </a:extLst>
          </p:cNvPr>
          <p:cNvSpPr txBox="1"/>
          <p:nvPr/>
        </p:nvSpPr>
        <p:spPr>
          <a:xfrm>
            <a:off x="481263" y="3250269"/>
            <a:ext cx="3597205" cy="338554"/>
          </a:xfrm>
          <a:prstGeom prst="rect">
            <a:avLst/>
          </a:prstGeom>
          <a:noFill/>
        </p:spPr>
        <p:txBody>
          <a:bodyPr wrap="square" rtlCol="0">
            <a:spAutoFit/>
          </a:bodyPr>
          <a:lstStyle/>
          <a:p>
            <a:r>
              <a:rPr lang="en-IN" sz="1600" dirty="0">
                <a:latin typeface="Times New Roman" panose="02020603050405020304" pitchFamily="18" charset="0"/>
                <a:cs typeface="Times New Roman" panose="02020603050405020304" pitchFamily="18" charset="0"/>
              </a:rPr>
              <a:t>Certificate of Merit in Abeyaantric-2K17</a:t>
            </a:r>
          </a:p>
        </p:txBody>
      </p:sp>
      <p:sp>
        <p:nvSpPr>
          <p:cNvPr id="33" name="TextBox 32">
            <a:extLst>
              <a:ext uri="{FF2B5EF4-FFF2-40B4-BE49-F238E27FC236}">
                <a16:creationId xmlns:a16="http://schemas.microsoft.com/office/drawing/2014/main" id="{11F963ED-915D-0C78-3219-56F8BC94C364}"/>
              </a:ext>
            </a:extLst>
          </p:cNvPr>
          <p:cNvSpPr txBox="1"/>
          <p:nvPr/>
        </p:nvSpPr>
        <p:spPr>
          <a:xfrm>
            <a:off x="4464575" y="3307838"/>
            <a:ext cx="3366100" cy="338554"/>
          </a:xfrm>
          <a:prstGeom prst="rect">
            <a:avLst/>
          </a:prstGeom>
          <a:noFill/>
        </p:spPr>
        <p:txBody>
          <a:bodyPr wrap="square" rtlCol="0">
            <a:spAutoFit/>
          </a:bodyPr>
          <a:lstStyle/>
          <a:p>
            <a:r>
              <a:rPr lang="en-IN" sz="1600" dirty="0">
                <a:latin typeface="Times New Roman" panose="02020603050405020304" pitchFamily="18" charset="0"/>
                <a:cs typeface="Times New Roman" panose="02020603050405020304" pitchFamily="18" charset="0"/>
              </a:rPr>
              <a:t>Certificate of Merit in </a:t>
            </a:r>
            <a:r>
              <a:rPr lang="en-IN" sz="1600" dirty="0" err="1">
                <a:latin typeface="Times New Roman" panose="02020603050405020304" pitchFamily="18" charset="0"/>
                <a:cs typeface="Times New Roman" panose="02020603050405020304" pitchFamily="18" charset="0"/>
              </a:rPr>
              <a:t>Jnanabheri</a:t>
            </a:r>
            <a:endParaRPr lang="en-IN" sz="16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9CF741FF-967F-7B26-6706-17888CB9FA9C}"/>
              </a:ext>
            </a:extLst>
          </p:cNvPr>
          <p:cNvSpPr txBox="1"/>
          <p:nvPr/>
        </p:nvSpPr>
        <p:spPr>
          <a:xfrm>
            <a:off x="8153400" y="3304651"/>
            <a:ext cx="3366100" cy="584775"/>
          </a:xfrm>
          <a:prstGeom prst="rect">
            <a:avLst/>
          </a:prstGeom>
          <a:noFill/>
        </p:spPr>
        <p:txBody>
          <a:bodyPr wrap="square" rtlCol="0">
            <a:spAutoFit/>
          </a:bodyPr>
          <a:lstStyle/>
          <a:p>
            <a:r>
              <a:rPr lang="en-IN" sz="1600" dirty="0">
                <a:latin typeface="Times New Roman" panose="02020603050405020304" pitchFamily="18" charset="0"/>
                <a:cs typeface="Times New Roman" panose="02020603050405020304" pitchFamily="18" charset="0"/>
              </a:rPr>
              <a:t>Certificate for Best Performance in IOT 2019 </a:t>
            </a:r>
          </a:p>
        </p:txBody>
      </p:sp>
      <p:pic>
        <p:nvPicPr>
          <p:cNvPr id="36" name="Picture 35">
            <a:extLst>
              <a:ext uri="{FF2B5EF4-FFF2-40B4-BE49-F238E27FC236}">
                <a16:creationId xmlns:a16="http://schemas.microsoft.com/office/drawing/2014/main" id="{514613EB-3567-2FFE-8075-1A2EE5A381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992" y="4201475"/>
            <a:ext cx="3263309" cy="25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8" name="Picture 37">
            <a:extLst>
              <a:ext uri="{FF2B5EF4-FFF2-40B4-BE49-F238E27FC236}">
                <a16:creationId xmlns:a16="http://schemas.microsoft.com/office/drawing/2014/main" id="{17E2FAE7-0F99-BB0E-A479-411A2B97C0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6244" y="4201475"/>
            <a:ext cx="3770924" cy="25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0" name="Picture 39">
            <a:extLst>
              <a:ext uri="{FF2B5EF4-FFF2-40B4-BE49-F238E27FC236}">
                <a16:creationId xmlns:a16="http://schemas.microsoft.com/office/drawing/2014/main" id="{B9524466-BF48-1DFE-67E0-3E92D3CF14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400" y="4189610"/>
            <a:ext cx="3445063" cy="252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50587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62</a:t>
            </a:fld>
            <a:endParaRPr lang="en-IN"/>
          </a:p>
        </p:txBody>
      </p:sp>
      <p:sp>
        <p:nvSpPr>
          <p:cNvPr id="3" name="TextBox 2">
            <a:extLst>
              <a:ext uri="{FF2B5EF4-FFF2-40B4-BE49-F238E27FC236}">
                <a16:creationId xmlns:a16="http://schemas.microsoft.com/office/drawing/2014/main" id="{428485E2-6C8E-C8F2-4D79-FAFD64AE77C9}"/>
              </a:ext>
            </a:extLst>
          </p:cNvPr>
          <p:cNvSpPr txBox="1"/>
          <p:nvPr/>
        </p:nvSpPr>
        <p:spPr>
          <a:xfrm>
            <a:off x="163786" y="74419"/>
            <a:ext cx="7989614" cy="523220"/>
          </a:xfrm>
          <a:prstGeom prst="rect">
            <a:avLst/>
          </a:prstGeom>
          <a:noFill/>
        </p:spPr>
        <p:txBody>
          <a:bodyPr wrap="square" rtlCol="0">
            <a:spAutoFit/>
          </a:bodyPr>
          <a:lstStyle/>
          <a:p>
            <a:r>
              <a:rPr lang="en-IN" sz="2800" b="1" dirty="0">
                <a:solidFill>
                  <a:srgbClr val="0070C0"/>
                </a:solidFill>
                <a:latin typeface="Times New Roman" panose="02020603050405020304" pitchFamily="18" charset="0"/>
                <a:cs typeface="Times New Roman" panose="02020603050405020304" pitchFamily="18" charset="0"/>
              </a:rPr>
              <a:t>Innovation, Incubation &amp; Start-up</a:t>
            </a:r>
          </a:p>
        </p:txBody>
      </p:sp>
      <p:pic>
        <p:nvPicPr>
          <p:cNvPr id="8" name="Picture 2">
            <a:extLst>
              <a:ext uri="{FF2B5EF4-FFF2-40B4-BE49-F238E27FC236}">
                <a16:creationId xmlns:a16="http://schemas.microsoft.com/office/drawing/2014/main" id="{511BFAE6-5C88-2C6A-1C08-274C6CFDB6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6AF6C2-9CCF-A7DD-B172-2C939B6EB9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094" y="628921"/>
            <a:ext cx="1728181" cy="2444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2EF9FE2-34B0-A3D8-327F-134D920F34C2}"/>
              </a:ext>
            </a:extLst>
          </p:cNvPr>
          <p:cNvSpPr txBox="1"/>
          <p:nvPr/>
        </p:nvSpPr>
        <p:spPr>
          <a:xfrm>
            <a:off x="2209800" y="868371"/>
            <a:ext cx="8336994" cy="1456809"/>
          </a:xfrm>
          <a:prstGeom prst="rect">
            <a:avLst/>
          </a:prstGeom>
          <a:noFill/>
        </p:spPr>
        <p:txBody>
          <a:bodyPr wrap="square" rtlCol="0">
            <a:spAutoFit/>
          </a:bodyPr>
          <a:lstStyle/>
          <a:p>
            <a:pPr marL="285750" indent="-285750">
              <a:buFont typeface="Wingdings" panose="05000000000000000000" pitchFamily="2" charset="2"/>
              <a:buChar char="v"/>
            </a:pPr>
            <a:r>
              <a:rPr lang="en-IN" dirty="0">
                <a:latin typeface="Times New Roman" panose="02020603050405020304" pitchFamily="18" charset="0"/>
                <a:cs typeface="Times New Roman" panose="02020603050405020304" pitchFamily="18" charset="0"/>
              </a:rPr>
              <a:t>Department organised Startup Talks with Mr. Ravi </a:t>
            </a:r>
            <a:r>
              <a:rPr lang="en-IN" dirty="0" err="1">
                <a:latin typeface="Times New Roman" panose="02020603050405020304" pitchFamily="18" charset="0"/>
                <a:cs typeface="Times New Roman" panose="02020603050405020304" pitchFamily="18" charset="0"/>
              </a:rPr>
              <a:t>Eswarapu</a:t>
            </a:r>
            <a:r>
              <a:rPr lang="en-IN" dirty="0">
                <a:latin typeface="Times New Roman" panose="02020603050405020304" pitchFamily="18" charset="0"/>
                <a:cs typeface="Times New Roman" panose="02020603050405020304" pitchFamily="18" charset="0"/>
              </a:rPr>
              <a:t>, CEO of a-HUB.</a:t>
            </a:r>
          </a:p>
          <a:p>
            <a:pPr marL="800100" lvl="1" indent="-342900">
              <a:spcBef>
                <a:spcPts val="1035"/>
              </a:spcBef>
              <a:buSzPts val="1800"/>
              <a:buFont typeface="Symbol" panose="05050102010706020507" pitchFamily="18" charset="2"/>
              <a:buChar char=""/>
              <a:tabLst>
                <a:tab pos="1567815" algn="l"/>
                <a:tab pos="1568450" algn="l"/>
              </a:tabLst>
            </a:pPr>
            <a:r>
              <a:rPr lang="en-US" dirty="0">
                <a:effectLst/>
                <a:latin typeface="Times New Roman" panose="02020603050405020304" pitchFamily="18" charset="0"/>
                <a:ea typeface="Symbol" panose="05050102010706020507" pitchFamily="18" charset="2"/>
                <a:cs typeface="Times New Roman" panose="02020603050405020304" pitchFamily="18" charset="0"/>
              </a:rPr>
              <a:t>To</a:t>
            </a:r>
            <a:r>
              <a:rPr lang="en-US" spc="-35"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encourage</a:t>
            </a:r>
            <a:r>
              <a:rPr lang="en-US" spc="-50"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students</a:t>
            </a:r>
            <a:r>
              <a:rPr lang="en-US" spc="-45"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to</a:t>
            </a:r>
            <a:r>
              <a:rPr lang="en-US" spc="-35"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become</a:t>
            </a:r>
            <a:r>
              <a:rPr lang="en-US" spc="-40"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Entrepreneurs.</a:t>
            </a:r>
            <a:endParaRPr lang="en-IN" dirty="0">
              <a:effectLst/>
              <a:latin typeface="Times New Roman" panose="02020603050405020304" pitchFamily="18" charset="0"/>
              <a:ea typeface="Symbol" panose="05050102010706020507" pitchFamily="18" charset="2"/>
              <a:cs typeface="Times New Roman" panose="02020603050405020304" pitchFamily="18" charset="0"/>
            </a:endParaRPr>
          </a:p>
          <a:p>
            <a:pPr marL="800100" lvl="1" indent="-342900">
              <a:spcBef>
                <a:spcPts val="1035"/>
              </a:spcBef>
              <a:buSzPts val="1800"/>
              <a:buFont typeface="Symbol" panose="05050102010706020507" pitchFamily="18" charset="2"/>
              <a:buChar char=""/>
              <a:tabLst>
                <a:tab pos="1567815" algn="l"/>
                <a:tab pos="1568450" algn="l"/>
              </a:tabLst>
            </a:pPr>
            <a:r>
              <a:rPr lang="en-US" dirty="0">
                <a:effectLst/>
                <a:latin typeface="Times New Roman" panose="02020603050405020304" pitchFamily="18" charset="0"/>
                <a:ea typeface="Symbol" panose="05050102010706020507" pitchFamily="18" charset="2"/>
                <a:cs typeface="Times New Roman" panose="02020603050405020304" pitchFamily="18" charset="0"/>
              </a:rPr>
              <a:t>To</a:t>
            </a:r>
            <a:r>
              <a:rPr lang="en-US" spc="-25"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encourage</a:t>
            </a:r>
            <a:r>
              <a:rPr lang="en-US" spc="-40"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students</a:t>
            </a:r>
            <a:r>
              <a:rPr lang="en-US" spc="-25"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to</a:t>
            </a:r>
            <a:r>
              <a:rPr lang="en-US" spc="-25"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take-up</a:t>
            </a:r>
            <a:r>
              <a:rPr lang="en-US" spc="-25"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Research</a:t>
            </a:r>
            <a:r>
              <a:rPr lang="en-US" spc="-20"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and</a:t>
            </a:r>
            <a:r>
              <a:rPr lang="en-US" spc="-30"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Development</a:t>
            </a:r>
            <a:r>
              <a:rPr lang="en-US" spc="-30"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as</a:t>
            </a:r>
            <a:r>
              <a:rPr lang="en-US" spc="-20"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career</a:t>
            </a:r>
            <a:r>
              <a:rPr lang="en-US" spc="-70" dirty="0">
                <a:effectLst/>
                <a:latin typeface="Times New Roman" panose="02020603050405020304" pitchFamily="18" charset="0"/>
                <a:ea typeface="Symbol" panose="05050102010706020507" pitchFamily="18" charset="2"/>
                <a:cs typeface="Times New Roman" panose="02020603050405020304" pitchFamily="18" charset="0"/>
              </a:rPr>
              <a:t> </a:t>
            </a:r>
            <a:r>
              <a:rPr lang="en-US" dirty="0">
                <a:effectLst/>
                <a:latin typeface="Times New Roman" panose="02020603050405020304" pitchFamily="18" charset="0"/>
                <a:ea typeface="Symbol" panose="05050102010706020507" pitchFamily="18" charset="2"/>
                <a:cs typeface="Times New Roman" panose="02020603050405020304" pitchFamily="18" charset="0"/>
              </a:rPr>
              <a:t>options.</a:t>
            </a:r>
            <a:endParaRPr lang="en-IN" dirty="0">
              <a:effectLst/>
              <a:latin typeface="Times New Roman" panose="02020603050405020304" pitchFamily="18" charset="0"/>
              <a:ea typeface="Symbol" panose="05050102010706020507" pitchFamily="18" charset="2"/>
              <a:cs typeface="Times New Roman" panose="02020603050405020304" pitchFamily="18" charset="0"/>
            </a:endParaRPr>
          </a:p>
          <a:p>
            <a:pPr marL="285750" indent="-28575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D6C817E-347E-570E-8934-88CA60D421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5262" y="2062213"/>
            <a:ext cx="1745351" cy="2468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C47E695A-B2FD-FA81-1D14-EEB37B0C6A27}"/>
              </a:ext>
            </a:extLst>
          </p:cNvPr>
          <p:cNvSpPr txBox="1"/>
          <p:nvPr/>
        </p:nvSpPr>
        <p:spPr>
          <a:xfrm>
            <a:off x="3051210" y="2728255"/>
            <a:ext cx="7324825" cy="646331"/>
          </a:xfrm>
          <a:prstGeom prst="rect">
            <a:avLst/>
          </a:prstGeom>
          <a:noFill/>
        </p:spPr>
        <p:txBody>
          <a:bodyPr wrap="square" rtlCol="0">
            <a:spAutoFit/>
          </a:bodyPr>
          <a:lstStyle/>
          <a:p>
            <a:pPr marL="285750" indent="-285750" algn="just">
              <a:buFont typeface="Wingdings" panose="05000000000000000000" pitchFamily="2" charset="2"/>
              <a:buChar char="v"/>
            </a:pPr>
            <a:r>
              <a:rPr lang="en-IN" dirty="0">
                <a:latin typeface="Times New Roman" panose="02020603050405020304" pitchFamily="18" charset="0"/>
                <a:cs typeface="Times New Roman" panose="02020603050405020304" pitchFamily="18" charset="0"/>
              </a:rPr>
              <a:t>Department organised MATLAB HACKATHON t</a:t>
            </a:r>
            <a:r>
              <a:rPr lang="en-US" dirty="0">
                <a:effectLst/>
                <a:latin typeface="Times New Roman" panose="02020603050405020304" pitchFamily="18" charset="0"/>
                <a:ea typeface="Symbol" panose="05050102010706020507" pitchFamily="18" charset="2"/>
                <a:cs typeface="Times New Roman" panose="02020603050405020304" pitchFamily="18" charset="0"/>
              </a:rPr>
              <a:t>o extract the problem solving ability of the student by providing a competitive environment. </a:t>
            </a:r>
            <a:endParaRPr lang="en-IN"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9239AEB-150E-A4F6-49AF-FAFE95D4487C}"/>
              </a:ext>
            </a:extLst>
          </p:cNvPr>
          <p:cNvSpPr txBox="1"/>
          <p:nvPr/>
        </p:nvSpPr>
        <p:spPr>
          <a:xfrm>
            <a:off x="749168" y="4628809"/>
            <a:ext cx="9415110" cy="646331"/>
          </a:xfrm>
          <a:prstGeom prst="rect">
            <a:avLst/>
          </a:prstGeom>
          <a:noFill/>
        </p:spPr>
        <p:txBody>
          <a:bodyPr wrap="square" rtlCol="0">
            <a:spAutoFit/>
          </a:bodyPr>
          <a:lstStyle/>
          <a:p>
            <a:pPr marL="285750" indent="-285750" algn="just">
              <a:buFont typeface="Wingdings" panose="05000000000000000000" pitchFamily="2" charset="2"/>
              <a:buChar char="v"/>
            </a:pPr>
            <a:r>
              <a:rPr lang="en-IN" dirty="0">
                <a:latin typeface="Times New Roman" panose="02020603050405020304" pitchFamily="18" charset="0"/>
                <a:cs typeface="Times New Roman" panose="02020603050405020304" pitchFamily="18" charset="0"/>
              </a:rPr>
              <a:t>Department organised an innovative session on Low Code Technologies and Opportunities in Low Code by Amal Raj. P, COO-HEADFITTED &amp; Founder, THEDIGIFAC.</a:t>
            </a:r>
          </a:p>
        </p:txBody>
      </p:sp>
    </p:spTree>
    <p:extLst>
      <p:ext uri="{BB962C8B-B14F-4D97-AF65-F5344CB8AC3E}">
        <p14:creationId xmlns:p14="http://schemas.microsoft.com/office/powerpoint/2010/main" val="2743425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63</a:t>
            </a:fld>
            <a:endParaRPr lang="en-IN"/>
          </a:p>
        </p:txBody>
      </p:sp>
      <p:sp>
        <p:nvSpPr>
          <p:cNvPr id="7" name="TextBox 6">
            <a:extLst>
              <a:ext uri="{FF2B5EF4-FFF2-40B4-BE49-F238E27FC236}">
                <a16:creationId xmlns:a16="http://schemas.microsoft.com/office/drawing/2014/main" id="{BB94C9D0-240A-516E-B0BE-6CAE5C75C8B4}"/>
              </a:ext>
            </a:extLst>
          </p:cNvPr>
          <p:cNvSpPr txBox="1"/>
          <p:nvPr/>
        </p:nvSpPr>
        <p:spPr>
          <a:xfrm>
            <a:off x="838200" y="395876"/>
            <a:ext cx="10515600" cy="523220"/>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Student Centric Policies &amp; Utilization</a:t>
            </a:r>
            <a:endParaRPr lang="en-IN" sz="2800" dirty="0">
              <a:solidFill>
                <a:srgbClr val="0070C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42961059-4B71-A0FA-4CE9-BDAC0165F131}"/>
              </a:ext>
            </a:extLst>
          </p:cNvPr>
          <p:cNvGrpSpPr/>
          <p:nvPr/>
        </p:nvGrpSpPr>
        <p:grpSpPr>
          <a:xfrm>
            <a:off x="732589" y="1180405"/>
            <a:ext cx="10621211" cy="4914636"/>
            <a:chOff x="2032000" y="610265"/>
            <a:chExt cx="8128000" cy="4914636"/>
          </a:xfrm>
        </p:grpSpPr>
        <p:graphicFrame>
          <p:nvGraphicFramePr>
            <p:cNvPr id="9" name="Diagram 8">
              <a:extLst>
                <a:ext uri="{FF2B5EF4-FFF2-40B4-BE49-F238E27FC236}">
                  <a16:creationId xmlns:a16="http://schemas.microsoft.com/office/drawing/2014/main" id="{F08EA74A-2FC9-CA02-4D3D-5E05C119E38A}"/>
                </a:ext>
              </a:extLst>
            </p:cNvPr>
            <p:cNvGraphicFramePr/>
            <p:nvPr/>
          </p:nvGraphicFramePr>
          <p:xfrm>
            <a:off x="2032000" y="610265"/>
            <a:ext cx="8128000" cy="2918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09A5AF47-D6D4-6D15-77F0-8A74914691EB}"/>
                </a:ext>
              </a:extLst>
            </p:cNvPr>
            <p:cNvGraphicFramePr/>
            <p:nvPr/>
          </p:nvGraphicFramePr>
          <p:xfrm>
            <a:off x="2032000" y="3620231"/>
            <a:ext cx="8128000" cy="19046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pic>
        <p:nvPicPr>
          <p:cNvPr id="3" name="Picture 2">
            <a:extLst>
              <a:ext uri="{FF2B5EF4-FFF2-40B4-BE49-F238E27FC236}">
                <a16:creationId xmlns:a16="http://schemas.microsoft.com/office/drawing/2014/main" id="{376934F1-05E5-6981-814F-BC7D6B32878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02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64</a:t>
            </a:fld>
            <a:endParaRPr lang="en-IN"/>
          </a:p>
        </p:txBody>
      </p:sp>
      <p:sp>
        <p:nvSpPr>
          <p:cNvPr id="3" name="TextBox 2">
            <a:extLst>
              <a:ext uri="{FF2B5EF4-FFF2-40B4-BE49-F238E27FC236}">
                <a16:creationId xmlns:a16="http://schemas.microsoft.com/office/drawing/2014/main" id="{2B97A002-954B-0E0A-349A-A8300EAE0102}"/>
              </a:ext>
            </a:extLst>
          </p:cNvPr>
          <p:cNvSpPr txBox="1"/>
          <p:nvPr/>
        </p:nvSpPr>
        <p:spPr>
          <a:xfrm>
            <a:off x="434162" y="136525"/>
            <a:ext cx="9548038" cy="523220"/>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Department Infrastructure &amp; Resources</a:t>
            </a:r>
            <a:endParaRPr lang="en-IN" sz="2800" dirty="0">
              <a:solidFill>
                <a:srgbClr val="0070C0"/>
              </a:solidFill>
              <a:latin typeface="Times New Roman" panose="02020603050405020304" pitchFamily="18" charset="0"/>
              <a:cs typeface="Times New Roman" panose="02020603050405020304" pitchFamily="18" charset="0"/>
            </a:endParaRPr>
          </a:p>
        </p:txBody>
      </p:sp>
      <p:graphicFrame>
        <p:nvGraphicFramePr>
          <p:cNvPr id="7" name="Content Placeholder 2">
            <a:extLst>
              <a:ext uri="{FF2B5EF4-FFF2-40B4-BE49-F238E27FC236}">
                <a16:creationId xmlns:a16="http://schemas.microsoft.com/office/drawing/2014/main" id="{1B8D6858-B680-2F0A-34EF-4F76E7DD137F}"/>
              </a:ext>
            </a:extLst>
          </p:cNvPr>
          <p:cNvGraphicFramePr>
            <a:graphicFrameLocks noGrp="1"/>
          </p:cNvGraphicFramePr>
          <p:nvPr>
            <p:ph idx="1"/>
            <p:extLst>
              <p:ext uri="{D42A27DB-BD31-4B8C-83A1-F6EECF244321}">
                <p14:modId xmlns:p14="http://schemas.microsoft.com/office/powerpoint/2010/main" val="2512647268"/>
              </p:ext>
            </p:extLst>
          </p:nvPr>
        </p:nvGraphicFramePr>
        <p:xfrm>
          <a:off x="608795" y="1080490"/>
          <a:ext cx="10373630" cy="5148298"/>
        </p:xfrm>
        <a:graphic>
          <a:graphicData uri="http://schemas.openxmlformats.org/drawingml/2006/table">
            <a:tbl>
              <a:tblPr firstRow="1" bandRow="1">
                <a:effectLst>
                  <a:innerShdw blurRad="114300">
                    <a:prstClr val="black"/>
                  </a:innerShdw>
                </a:effectLst>
                <a:tableStyleId>{7DF18680-E054-41AD-8BC1-D1AEF772440D}</a:tableStyleId>
              </a:tblPr>
              <a:tblGrid>
                <a:gridCol w="4842424">
                  <a:extLst>
                    <a:ext uri="{9D8B030D-6E8A-4147-A177-3AD203B41FA5}">
                      <a16:colId xmlns:a16="http://schemas.microsoft.com/office/drawing/2014/main" val="20000"/>
                    </a:ext>
                  </a:extLst>
                </a:gridCol>
                <a:gridCol w="5531206">
                  <a:extLst>
                    <a:ext uri="{9D8B030D-6E8A-4147-A177-3AD203B41FA5}">
                      <a16:colId xmlns:a16="http://schemas.microsoft.com/office/drawing/2014/main" val="20001"/>
                    </a:ext>
                  </a:extLst>
                </a:gridCol>
              </a:tblGrid>
              <a:tr h="1067890">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Room number or Name  of classrooms/Seminar Hall with LCD / Wi-Fi/LAN facilities with room numbers</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Type of ICT facility</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000"/>
                  </a:ext>
                </a:extLst>
              </a:tr>
              <a:tr h="340034">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Room no. 1 ( 2/4 </a:t>
                      </a:r>
                      <a:r>
                        <a:rPr lang="en-IN" sz="1600" dirty="0" err="1">
                          <a:effectLst/>
                          <a:latin typeface="Times New Roman" panose="02020603050405020304" pitchFamily="18" charset="0"/>
                          <a:cs typeface="Times New Roman" panose="02020603050405020304" pitchFamily="18" charset="0"/>
                        </a:rPr>
                        <a:t>B.Tech</a:t>
                      </a:r>
                      <a:r>
                        <a:rPr lang="en-IN" sz="1600" dirty="0">
                          <a:effectLst/>
                          <a:latin typeface="Times New Roman" panose="02020603050405020304" pitchFamily="18" charset="0"/>
                          <a:cs typeface="Times New Roman" panose="02020603050405020304" pitchFamily="18" charset="0"/>
                        </a:rPr>
                        <a:t> )</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a:effectLst/>
                          <a:latin typeface="Times New Roman" panose="02020603050405020304" pitchFamily="18" charset="0"/>
                          <a:cs typeface="Times New Roman" panose="02020603050405020304" pitchFamily="18" charset="0"/>
                        </a:rPr>
                        <a:t>Smart TV,LCD Projector</a:t>
                      </a:r>
                      <a:endParaRPr lang="en-I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1"/>
                  </a:ext>
                </a:extLst>
              </a:tr>
              <a:tr h="340034">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Room no. 2 ( 3/4 </a:t>
                      </a:r>
                      <a:r>
                        <a:rPr lang="en-IN" sz="1600" dirty="0" err="1">
                          <a:effectLst/>
                          <a:latin typeface="Times New Roman" panose="02020603050405020304" pitchFamily="18" charset="0"/>
                          <a:cs typeface="Times New Roman" panose="02020603050405020304" pitchFamily="18" charset="0"/>
                        </a:rPr>
                        <a:t>B.Tech</a:t>
                      </a:r>
                      <a:r>
                        <a:rPr lang="en-IN" sz="1600" dirty="0">
                          <a:effectLst/>
                          <a:latin typeface="Times New Roman" panose="02020603050405020304" pitchFamily="18" charset="0"/>
                          <a:cs typeface="Times New Roman" panose="02020603050405020304" pitchFamily="18" charset="0"/>
                        </a:rPr>
                        <a:t> )</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a:effectLst/>
                          <a:latin typeface="Times New Roman" panose="02020603050405020304" pitchFamily="18" charset="0"/>
                          <a:cs typeface="Times New Roman" panose="02020603050405020304" pitchFamily="18" charset="0"/>
                        </a:rPr>
                        <a:t>Smart TV, LCD Projector</a:t>
                      </a:r>
                      <a:endParaRPr lang="en-I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2"/>
                  </a:ext>
                </a:extLst>
              </a:tr>
              <a:tr h="340034">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Room no. 3 ( 2/6 </a:t>
                      </a:r>
                      <a:r>
                        <a:rPr lang="en-IN" sz="1600" dirty="0" err="1">
                          <a:effectLst/>
                          <a:latin typeface="Times New Roman" panose="02020603050405020304" pitchFamily="18" charset="0"/>
                          <a:cs typeface="Times New Roman" panose="02020603050405020304" pitchFamily="18" charset="0"/>
                        </a:rPr>
                        <a:t>B.Tech</a:t>
                      </a:r>
                      <a:r>
                        <a:rPr lang="en-IN" sz="1600" dirty="0">
                          <a:effectLst/>
                          <a:latin typeface="Times New Roman" panose="02020603050405020304" pitchFamily="18" charset="0"/>
                          <a:cs typeface="Times New Roman" panose="02020603050405020304" pitchFamily="18" charset="0"/>
                        </a:rPr>
                        <a:t> )</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a:effectLst/>
                          <a:latin typeface="Times New Roman" panose="02020603050405020304" pitchFamily="18" charset="0"/>
                          <a:cs typeface="Times New Roman" panose="02020603050405020304" pitchFamily="18" charset="0"/>
                        </a:rPr>
                        <a:t>Smart TV,LCD Projector</a:t>
                      </a:r>
                      <a:endParaRPr lang="en-I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3"/>
                  </a:ext>
                </a:extLst>
              </a:tr>
              <a:tr h="340034">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Room no. 4 ( 3/6 </a:t>
                      </a:r>
                      <a:r>
                        <a:rPr lang="en-IN" sz="1600" dirty="0" err="1">
                          <a:effectLst/>
                          <a:latin typeface="Times New Roman" panose="02020603050405020304" pitchFamily="18" charset="0"/>
                          <a:cs typeface="Times New Roman" panose="02020603050405020304" pitchFamily="18" charset="0"/>
                        </a:rPr>
                        <a:t>B.Tech</a:t>
                      </a:r>
                      <a:r>
                        <a:rPr lang="en-IN" sz="1600" dirty="0">
                          <a:effectLst/>
                          <a:latin typeface="Times New Roman" panose="02020603050405020304" pitchFamily="18" charset="0"/>
                          <a:cs typeface="Times New Roman" panose="02020603050405020304" pitchFamily="18" charset="0"/>
                        </a:rPr>
                        <a:t> )</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Smart TV,LCD Projector</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4"/>
                  </a:ext>
                </a:extLst>
              </a:tr>
              <a:tr h="340034">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Room no. 5 ( 4/6 </a:t>
                      </a:r>
                      <a:r>
                        <a:rPr lang="en-IN" sz="1600" dirty="0" err="1">
                          <a:effectLst/>
                          <a:latin typeface="Times New Roman" panose="02020603050405020304" pitchFamily="18" charset="0"/>
                          <a:cs typeface="Times New Roman" panose="02020603050405020304" pitchFamily="18" charset="0"/>
                        </a:rPr>
                        <a:t>B.Tech</a:t>
                      </a:r>
                      <a:r>
                        <a:rPr lang="en-IN" sz="1600" dirty="0">
                          <a:effectLst/>
                          <a:latin typeface="Times New Roman" panose="02020603050405020304" pitchFamily="18" charset="0"/>
                          <a:cs typeface="Times New Roman" panose="02020603050405020304" pitchFamily="18" charset="0"/>
                        </a:rPr>
                        <a:t> )</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LCD Projector, Wi-Fi/LAN</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5"/>
                  </a:ext>
                </a:extLst>
              </a:tr>
              <a:tr h="340034">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Room no. 6 ( </a:t>
                      </a:r>
                      <a:r>
                        <a:rPr lang="en-IN" sz="1600" dirty="0" err="1">
                          <a:effectLst/>
                          <a:latin typeface="Times New Roman" panose="02020603050405020304" pitchFamily="18" charset="0"/>
                          <a:cs typeface="Times New Roman" panose="02020603050405020304" pitchFamily="18" charset="0"/>
                        </a:rPr>
                        <a:t>M.Tech</a:t>
                      </a:r>
                      <a:r>
                        <a:rPr lang="en-IN" sz="1600" dirty="0">
                          <a:effectLst/>
                          <a:latin typeface="Times New Roman" panose="02020603050405020304" pitchFamily="18" charset="0"/>
                          <a:cs typeface="Times New Roman" panose="02020603050405020304" pitchFamily="18" charset="0"/>
                        </a:rPr>
                        <a:t> R&amp;M )</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Wi-Fi/LAN</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6"/>
                  </a:ext>
                </a:extLst>
              </a:tr>
              <a:tr h="340034">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Room no. 7 ( </a:t>
                      </a:r>
                      <a:r>
                        <a:rPr lang="en-IN" sz="1600" dirty="0" err="1">
                          <a:effectLst/>
                          <a:latin typeface="Times New Roman" panose="02020603050405020304" pitchFamily="18" charset="0"/>
                          <a:cs typeface="Times New Roman" panose="02020603050405020304" pitchFamily="18" charset="0"/>
                        </a:rPr>
                        <a:t>M.Tech</a:t>
                      </a:r>
                      <a:r>
                        <a:rPr lang="en-IN" sz="1600" dirty="0">
                          <a:effectLst/>
                          <a:latin typeface="Times New Roman" panose="02020603050405020304" pitchFamily="18" charset="0"/>
                          <a:cs typeface="Times New Roman" panose="02020603050405020304" pitchFamily="18" charset="0"/>
                        </a:rPr>
                        <a:t> E&amp;I )</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LCD Projector, Wi-Fi/LAN</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7"/>
                  </a:ext>
                </a:extLst>
              </a:tr>
              <a:tr h="340034">
                <a:tc>
                  <a:txBody>
                    <a:bodyPr/>
                    <a:lstStyle/>
                    <a:p>
                      <a:pPr algn="ctr">
                        <a:lnSpc>
                          <a:spcPct val="115000"/>
                        </a:lnSpc>
                        <a:spcAft>
                          <a:spcPts val="1000"/>
                        </a:spcAft>
                      </a:pPr>
                      <a:r>
                        <a:rPr lang="en-IN" sz="1600">
                          <a:effectLst/>
                          <a:latin typeface="Times New Roman" panose="02020603050405020304" pitchFamily="18" charset="0"/>
                          <a:cs typeface="Times New Roman" panose="02020603050405020304" pitchFamily="18" charset="0"/>
                        </a:rPr>
                        <a:t>Room no. 8 ( M.Tech Bio Medical )</a:t>
                      </a:r>
                      <a:endParaRPr lang="en-I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Wi-Fi/LAN</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8"/>
                  </a:ext>
                </a:extLst>
              </a:tr>
              <a:tr h="340034">
                <a:tc>
                  <a:txBody>
                    <a:bodyPr/>
                    <a:lstStyle/>
                    <a:p>
                      <a:pPr algn="ctr">
                        <a:lnSpc>
                          <a:spcPct val="115000"/>
                        </a:lnSpc>
                        <a:spcAft>
                          <a:spcPts val="1000"/>
                        </a:spcAft>
                      </a:pPr>
                      <a:r>
                        <a:rPr lang="en-IN" sz="1600">
                          <a:effectLst/>
                          <a:latin typeface="Times New Roman" panose="02020603050405020304" pitchFamily="18" charset="0"/>
                          <a:cs typeface="Times New Roman" panose="02020603050405020304" pitchFamily="18" charset="0"/>
                        </a:rPr>
                        <a:t>Room no. 9 ( M.Tech VLSI )</a:t>
                      </a:r>
                      <a:endParaRPr lang="en-I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Wi-Fi/LAN</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9"/>
                  </a:ext>
                </a:extLst>
              </a:tr>
              <a:tr h="340034">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Smart Class Room ( 4/4 B.Tech )</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Smart projector and smart board, Wi-Fi/LAN, audio video</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10"/>
                  </a:ext>
                </a:extLst>
              </a:tr>
              <a:tr h="340034">
                <a:tc>
                  <a:txBody>
                    <a:bodyPr/>
                    <a:lstStyle/>
                    <a:p>
                      <a:pPr algn="ctr">
                        <a:lnSpc>
                          <a:spcPct val="115000"/>
                        </a:lnSpc>
                        <a:spcAft>
                          <a:spcPts val="1000"/>
                        </a:spcAft>
                      </a:pPr>
                      <a:r>
                        <a:rPr lang="en-IN" sz="1600">
                          <a:effectLst/>
                          <a:latin typeface="Times New Roman" panose="02020603050405020304" pitchFamily="18" charset="0"/>
                          <a:cs typeface="Times New Roman" panose="02020603050405020304" pitchFamily="18" charset="0"/>
                        </a:rPr>
                        <a:t>Seminar Hall 1</a:t>
                      </a:r>
                      <a:endParaRPr lang="en-I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LCD Projector, smart TV, Wi-Fi/LAN, audio video</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11"/>
                  </a:ext>
                </a:extLst>
              </a:tr>
              <a:tr h="340034">
                <a:tc>
                  <a:txBody>
                    <a:bodyPr/>
                    <a:lstStyle/>
                    <a:p>
                      <a:pPr algn="ctr">
                        <a:lnSpc>
                          <a:spcPct val="115000"/>
                        </a:lnSpc>
                        <a:spcAft>
                          <a:spcPts val="1000"/>
                        </a:spcAft>
                      </a:pPr>
                      <a:r>
                        <a:rPr lang="en-IN" sz="1600">
                          <a:effectLst/>
                          <a:latin typeface="Times New Roman" panose="02020603050405020304" pitchFamily="18" charset="0"/>
                          <a:cs typeface="Times New Roman" panose="02020603050405020304" pitchFamily="18" charset="0"/>
                        </a:rPr>
                        <a:t>Seminar Hall 2</a:t>
                      </a:r>
                      <a:endParaRPr lang="en-IN"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tc>
                  <a:txBody>
                    <a:bodyPr/>
                    <a:lstStyle/>
                    <a:p>
                      <a:pPr algn="ctr">
                        <a:lnSpc>
                          <a:spcPct val="115000"/>
                        </a:lnSpc>
                        <a:spcAft>
                          <a:spcPts val="1000"/>
                        </a:spcAft>
                      </a:pPr>
                      <a:r>
                        <a:rPr lang="en-IN" sz="1600" dirty="0">
                          <a:effectLst/>
                          <a:latin typeface="Times New Roman" panose="02020603050405020304" pitchFamily="18" charset="0"/>
                          <a:cs typeface="Times New Roman" panose="02020603050405020304" pitchFamily="18" charset="0"/>
                        </a:rPr>
                        <a:t>LCD Projector, Wi-Fi/LAN, Audio</a:t>
                      </a:r>
                      <a:endParaRPr lang="en-I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12"/>
                  </a:ext>
                </a:extLst>
              </a:tr>
            </a:tbl>
          </a:graphicData>
        </a:graphic>
      </p:graphicFrame>
      <p:sp>
        <p:nvSpPr>
          <p:cNvPr id="8" name="TextBox 7">
            <a:extLst>
              <a:ext uri="{FF2B5EF4-FFF2-40B4-BE49-F238E27FC236}">
                <a16:creationId xmlns:a16="http://schemas.microsoft.com/office/drawing/2014/main" id="{DC6A45D1-0775-CAD8-89A1-FAA6F9034125}"/>
              </a:ext>
            </a:extLst>
          </p:cNvPr>
          <p:cNvSpPr txBox="1"/>
          <p:nvPr/>
        </p:nvSpPr>
        <p:spPr>
          <a:xfrm>
            <a:off x="450997" y="629212"/>
            <a:ext cx="7175205"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ICT &amp; Online Resources</a:t>
            </a:r>
            <a:endParaRPr lang="en-IN" b="1" dirty="0">
              <a:latin typeface="Times New Roman" panose="02020603050405020304" pitchFamily="18" charset="0"/>
              <a:cs typeface="Times New Roman" panose="02020603050405020304" pitchFamily="18" charset="0"/>
            </a:endParaRPr>
          </a:p>
        </p:txBody>
      </p:sp>
      <p:pic>
        <p:nvPicPr>
          <p:cNvPr id="9" name="Picture 2">
            <a:extLst>
              <a:ext uri="{FF2B5EF4-FFF2-40B4-BE49-F238E27FC236}">
                <a16:creationId xmlns:a16="http://schemas.microsoft.com/office/drawing/2014/main" id="{D9E11DFA-FDEA-D4C9-46FC-532EAFEBE4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22751"/>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513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a:xfrm>
            <a:off x="0" y="6492875"/>
            <a:ext cx="2743200" cy="365125"/>
          </a:xfrm>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a:xfrm>
            <a:off x="4038600" y="6505083"/>
            <a:ext cx="4114800" cy="365125"/>
          </a:xfrm>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a:xfrm>
            <a:off x="9308353" y="6453146"/>
            <a:ext cx="2743200" cy="365125"/>
          </a:xfrm>
        </p:spPr>
        <p:txBody>
          <a:bodyPr/>
          <a:lstStyle/>
          <a:p>
            <a:fld id="{89F5B0BC-B57B-4F6B-AE1D-E1A34A799035}" type="slidenum">
              <a:rPr lang="en-IN" smtClean="0"/>
              <a:t>65</a:t>
            </a:fld>
            <a:endParaRPr lang="en-IN"/>
          </a:p>
        </p:txBody>
      </p:sp>
      <p:pic>
        <p:nvPicPr>
          <p:cNvPr id="2" name="Picture 2">
            <a:extLst>
              <a:ext uri="{FF2B5EF4-FFF2-40B4-BE49-F238E27FC236}">
                <a16:creationId xmlns:a16="http://schemas.microsoft.com/office/drawing/2014/main" id="{E8593E80-CDDE-982D-08C9-612D8B67CF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15125" y="79362"/>
            <a:ext cx="766317" cy="79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F7D70D-8662-AC71-C796-DA4D1365E046}"/>
              </a:ext>
            </a:extLst>
          </p:cNvPr>
          <p:cNvSpPr txBox="1"/>
          <p:nvPr/>
        </p:nvSpPr>
        <p:spPr>
          <a:xfrm>
            <a:off x="474883" y="39729"/>
            <a:ext cx="9548038" cy="400110"/>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Department Infrastructure &amp; Resources: </a:t>
            </a:r>
            <a:endParaRPr lang="en-IN" sz="2000" dirty="0">
              <a:solidFill>
                <a:srgbClr val="0070C0"/>
              </a:solidFill>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734BBEA0-796B-C124-FD40-713DC8B18A7D}"/>
              </a:ext>
            </a:extLst>
          </p:cNvPr>
          <p:cNvGrpSpPr/>
          <p:nvPr/>
        </p:nvGrpSpPr>
        <p:grpSpPr>
          <a:xfrm>
            <a:off x="580760" y="862448"/>
            <a:ext cx="10557518" cy="5451725"/>
            <a:chOff x="450000" y="960656"/>
            <a:chExt cx="10792309" cy="5655136"/>
          </a:xfrm>
        </p:grpSpPr>
        <p:pic>
          <p:nvPicPr>
            <p:cNvPr id="15" name="Picture 14">
              <a:extLst>
                <a:ext uri="{FF2B5EF4-FFF2-40B4-BE49-F238E27FC236}">
                  <a16:creationId xmlns:a16="http://schemas.microsoft.com/office/drawing/2014/main" id="{E33FC6BA-B734-72AF-9F24-FF5E09938063}"/>
                </a:ext>
              </a:extLst>
            </p:cNvPr>
            <p:cNvPicPr>
              <a:picLocks noChangeAspect="1"/>
            </p:cNvPicPr>
            <p:nvPr/>
          </p:nvPicPr>
          <p:blipFill>
            <a:blip r:embed="rId3"/>
            <a:stretch>
              <a:fillRect/>
            </a:stretch>
          </p:blipFill>
          <p:spPr>
            <a:xfrm>
              <a:off x="450000" y="3787345"/>
              <a:ext cx="3133669" cy="24003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 name="Picture 20">
              <a:extLst>
                <a:ext uri="{FF2B5EF4-FFF2-40B4-BE49-F238E27FC236}">
                  <a16:creationId xmlns:a16="http://schemas.microsoft.com/office/drawing/2014/main" id="{6AF240AD-97BE-F2B4-4D36-060F64056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6864" y="3812311"/>
              <a:ext cx="3657805" cy="23504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4" name="TextBox 23">
              <a:extLst>
                <a:ext uri="{FF2B5EF4-FFF2-40B4-BE49-F238E27FC236}">
                  <a16:creationId xmlns:a16="http://schemas.microsoft.com/office/drawing/2014/main" id="{FA9454E2-25FE-BE60-DB59-E2384164D03D}"/>
                </a:ext>
              </a:extLst>
            </p:cNvPr>
            <p:cNvSpPr txBox="1"/>
            <p:nvPr/>
          </p:nvSpPr>
          <p:spPr>
            <a:xfrm>
              <a:off x="878126" y="3232878"/>
              <a:ext cx="2356586"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B.Tech Class Room</a:t>
              </a:r>
            </a:p>
          </p:txBody>
        </p:sp>
        <p:sp>
          <p:nvSpPr>
            <p:cNvPr id="25" name="TextBox 24">
              <a:extLst>
                <a:ext uri="{FF2B5EF4-FFF2-40B4-BE49-F238E27FC236}">
                  <a16:creationId xmlns:a16="http://schemas.microsoft.com/office/drawing/2014/main" id="{ADBA7493-6C72-FF20-D5EC-16DD2EC487E0}"/>
                </a:ext>
              </a:extLst>
            </p:cNvPr>
            <p:cNvSpPr txBox="1"/>
            <p:nvPr/>
          </p:nvSpPr>
          <p:spPr>
            <a:xfrm>
              <a:off x="4607473" y="3255338"/>
              <a:ext cx="2356586"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Seminar Hall</a:t>
              </a:r>
            </a:p>
          </p:txBody>
        </p:sp>
        <p:sp>
          <p:nvSpPr>
            <p:cNvPr id="26" name="TextBox 25">
              <a:extLst>
                <a:ext uri="{FF2B5EF4-FFF2-40B4-BE49-F238E27FC236}">
                  <a16:creationId xmlns:a16="http://schemas.microsoft.com/office/drawing/2014/main" id="{DEED5114-DFDC-23D5-D597-DD3E73155D5D}"/>
                </a:ext>
              </a:extLst>
            </p:cNvPr>
            <p:cNvSpPr txBox="1"/>
            <p:nvPr/>
          </p:nvSpPr>
          <p:spPr>
            <a:xfrm>
              <a:off x="8600353" y="3244334"/>
              <a:ext cx="2356586"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Smart Class Room</a:t>
              </a:r>
            </a:p>
          </p:txBody>
        </p:sp>
        <p:sp>
          <p:nvSpPr>
            <p:cNvPr id="29" name="TextBox 28">
              <a:extLst>
                <a:ext uri="{FF2B5EF4-FFF2-40B4-BE49-F238E27FC236}">
                  <a16:creationId xmlns:a16="http://schemas.microsoft.com/office/drawing/2014/main" id="{567AC02D-BDB4-D8AA-3A69-C3137CBBEC26}"/>
                </a:ext>
              </a:extLst>
            </p:cNvPr>
            <p:cNvSpPr txBox="1"/>
            <p:nvPr/>
          </p:nvSpPr>
          <p:spPr>
            <a:xfrm>
              <a:off x="1019327" y="6246460"/>
              <a:ext cx="2356586"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B.Tech Class Room</a:t>
              </a:r>
            </a:p>
          </p:txBody>
        </p:sp>
        <p:sp>
          <p:nvSpPr>
            <p:cNvPr id="30" name="TextBox 29">
              <a:extLst>
                <a:ext uri="{FF2B5EF4-FFF2-40B4-BE49-F238E27FC236}">
                  <a16:creationId xmlns:a16="http://schemas.microsoft.com/office/drawing/2014/main" id="{9C340653-E759-4E56-588E-ED27426CFCD9}"/>
                </a:ext>
              </a:extLst>
            </p:cNvPr>
            <p:cNvSpPr txBox="1"/>
            <p:nvPr/>
          </p:nvSpPr>
          <p:spPr>
            <a:xfrm>
              <a:off x="5053803" y="6171938"/>
              <a:ext cx="2356586"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B.Tech Class Room</a:t>
              </a:r>
            </a:p>
          </p:txBody>
        </p:sp>
        <p:sp>
          <p:nvSpPr>
            <p:cNvPr id="27" name="TextBox 26">
              <a:extLst>
                <a:ext uri="{FF2B5EF4-FFF2-40B4-BE49-F238E27FC236}">
                  <a16:creationId xmlns:a16="http://schemas.microsoft.com/office/drawing/2014/main" id="{1DDCC425-9AC4-0A9D-CFF8-AF0C66B4C861}"/>
                </a:ext>
              </a:extLst>
            </p:cNvPr>
            <p:cNvSpPr txBox="1"/>
            <p:nvPr/>
          </p:nvSpPr>
          <p:spPr>
            <a:xfrm>
              <a:off x="8675815" y="6238279"/>
              <a:ext cx="2356586" cy="369332"/>
            </a:xfrm>
            <a:prstGeom prst="rect">
              <a:avLst/>
            </a:prstGeom>
            <a:noFill/>
          </p:spPr>
          <p:txBody>
            <a:bodyPr wrap="square" rtlCol="0">
              <a:spAutoFit/>
            </a:bodyPr>
            <a:lstStyle/>
            <a:p>
              <a:r>
                <a:rPr lang="en-IN" dirty="0" err="1">
                  <a:latin typeface="Times New Roman" panose="02020603050405020304" pitchFamily="18" charset="0"/>
                  <a:cs typeface="Times New Roman" panose="02020603050405020304" pitchFamily="18" charset="0"/>
                </a:rPr>
                <a:t>M.Tech</a:t>
              </a:r>
              <a:r>
                <a:rPr lang="en-IN" dirty="0">
                  <a:latin typeface="Times New Roman" panose="02020603050405020304" pitchFamily="18" charset="0"/>
                  <a:cs typeface="Times New Roman" panose="02020603050405020304" pitchFamily="18" charset="0"/>
                </a:rPr>
                <a:t> Class Room</a:t>
              </a:r>
            </a:p>
          </p:txBody>
        </p:sp>
        <p:pic>
          <p:nvPicPr>
            <p:cNvPr id="43" name="Picture 42">
              <a:extLst>
                <a:ext uri="{FF2B5EF4-FFF2-40B4-BE49-F238E27FC236}">
                  <a16:creationId xmlns:a16="http://schemas.microsoft.com/office/drawing/2014/main" id="{179D8818-3602-81A4-1248-E58A7DA8AD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045" y="970279"/>
              <a:ext cx="3021624" cy="22662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4" name="Picture 43">
              <a:extLst>
                <a:ext uri="{FF2B5EF4-FFF2-40B4-BE49-F238E27FC236}">
                  <a16:creationId xmlns:a16="http://schemas.microsoft.com/office/drawing/2014/main" id="{BAA48F5F-714E-CE4E-97AD-033BCDD80275}"/>
                </a:ext>
              </a:extLst>
            </p:cNvPr>
            <p:cNvPicPr>
              <a:picLocks noChangeAspect="1"/>
            </p:cNvPicPr>
            <p:nvPr/>
          </p:nvPicPr>
          <p:blipFill>
            <a:blip r:embed="rId6"/>
            <a:stretch>
              <a:fillRect/>
            </a:stretch>
          </p:blipFill>
          <p:spPr>
            <a:xfrm>
              <a:off x="4094242" y="960656"/>
              <a:ext cx="3360000" cy="22662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5" name="Picture 44">
              <a:extLst>
                <a:ext uri="{FF2B5EF4-FFF2-40B4-BE49-F238E27FC236}">
                  <a16:creationId xmlns:a16="http://schemas.microsoft.com/office/drawing/2014/main" id="{F3598FF1-2255-855C-EC7E-1595C1396677}"/>
                </a:ext>
              </a:extLst>
            </p:cNvPr>
            <p:cNvPicPr>
              <a:picLocks noChangeAspect="1"/>
            </p:cNvPicPr>
            <p:nvPr/>
          </p:nvPicPr>
          <p:blipFill>
            <a:blip r:embed="rId7"/>
            <a:stretch>
              <a:fillRect/>
            </a:stretch>
          </p:blipFill>
          <p:spPr>
            <a:xfrm>
              <a:off x="7987865" y="970280"/>
              <a:ext cx="3254444" cy="22565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6" name="Picture 45">
              <a:extLst>
                <a:ext uri="{FF2B5EF4-FFF2-40B4-BE49-F238E27FC236}">
                  <a16:creationId xmlns:a16="http://schemas.microsoft.com/office/drawing/2014/main" id="{2783F7CC-B80A-F87F-E87A-0AD8ABC824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8407683" y="3371160"/>
              <a:ext cx="2400367" cy="324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spTree>
    <p:extLst>
      <p:ext uri="{BB962C8B-B14F-4D97-AF65-F5344CB8AC3E}">
        <p14:creationId xmlns:p14="http://schemas.microsoft.com/office/powerpoint/2010/main" val="35036765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0921A1-944B-DA34-CB7F-9108AD523805}"/>
              </a:ext>
            </a:extLst>
          </p:cNvPr>
          <p:cNvSpPr txBox="1"/>
          <p:nvPr/>
        </p:nvSpPr>
        <p:spPr>
          <a:xfrm>
            <a:off x="318977" y="62895"/>
            <a:ext cx="9548038" cy="400110"/>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Department Infrastructure &amp; Resources: </a:t>
            </a:r>
            <a:endParaRPr lang="en-IN" sz="2000" dirty="0">
              <a:solidFill>
                <a:srgbClr val="0070C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04523B57-5BD7-9FBB-2763-92DAB47D1AA9}"/>
              </a:ext>
            </a:extLst>
          </p:cNvPr>
          <p:cNvGrpSpPr/>
          <p:nvPr/>
        </p:nvGrpSpPr>
        <p:grpSpPr>
          <a:xfrm>
            <a:off x="419240" y="790768"/>
            <a:ext cx="10630563" cy="5771491"/>
            <a:chOff x="419240" y="790768"/>
            <a:chExt cx="10630563" cy="5771491"/>
          </a:xfrm>
        </p:grpSpPr>
        <p:pic>
          <p:nvPicPr>
            <p:cNvPr id="10" name="Picture 9">
              <a:extLst>
                <a:ext uri="{FF2B5EF4-FFF2-40B4-BE49-F238E27FC236}">
                  <a16:creationId xmlns:a16="http://schemas.microsoft.com/office/drawing/2014/main" id="{32B29EE6-F17B-31A3-970F-F9EDE5B20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228" y="3799513"/>
              <a:ext cx="3216451" cy="22751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10">
              <a:extLst>
                <a:ext uri="{FF2B5EF4-FFF2-40B4-BE49-F238E27FC236}">
                  <a16:creationId xmlns:a16="http://schemas.microsoft.com/office/drawing/2014/main" id="{4FE05B26-BCB9-94DB-C380-311AB489BD4A}"/>
                </a:ext>
              </a:extLst>
            </p:cNvPr>
            <p:cNvSpPr txBox="1"/>
            <p:nvPr/>
          </p:nvSpPr>
          <p:spPr>
            <a:xfrm>
              <a:off x="878126" y="6214936"/>
              <a:ext cx="1828220" cy="347323"/>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SS &amp; DSP Lab</a:t>
              </a:r>
            </a:p>
          </p:txBody>
        </p:sp>
        <p:pic>
          <p:nvPicPr>
            <p:cNvPr id="14" name="Picture 13">
              <a:extLst>
                <a:ext uri="{FF2B5EF4-FFF2-40B4-BE49-F238E27FC236}">
                  <a16:creationId xmlns:a16="http://schemas.microsoft.com/office/drawing/2014/main" id="{05133837-EBBF-5074-F898-80C7A9456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240" y="790768"/>
              <a:ext cx="3279439" cy="23698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a:extLst>
                <a:ext uri="{FF2B5EF4-FFF2-40B4-BE49-F238E27FC236}">
                  <a16:creationId xmlns:a16="http://schemas.microsoft.com/office/drawing/2014/main" id="{19DC603B-979B-57BC-B411-9C93B6158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9417" y="790768"/>
              <a:ext cx="3279439" cy="23698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TextBox 16">
              <a:extLst>
                <a:ext uri="{FF2B5EF4-FFF2-40B4-BE49-F238E27FC236}">
                  <a16:creationId xmlns:a16="http://schemas.microsoft.com/office/drawing/2014/main" id="{70CFAF03-543B-895C-C213-EE0652C5CF27}"/>
                </a:ext>
              </a:extLst>
            </p:cNvPr>
            <p:cNvSpPr txBox="1"/>
            <p:nvPr/>
          </p:nvSpPr>
          <p:spPr>
            <a:xfrm>
              <a:off x="878126" y="3232878"/>
              <a:ext cx="2356586" cy="347323"/>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LICA-PDC/EDC Lab</a:t>
              </a:r>
            </a:p>
          </p:txBody>
        </p:sp>
        <p:sp>
          <p:nvSpPr>
            <p:cNvPr id="18" name="TextBox 17">
              <a:extLst>
                <a:ext uri="{FF2B5EF4-FFF2-40B4-BE49-F238E27FC236}">
                  <a16:creationId xmlns:a16="http://schemas.microsoft.com/office/drawing/2014/main" id="{724B1E60-8528-6BBC-C070-A5D2936D0F0C}"/>
                </a:ext>
              </a:extLst>
            </p:cNvPr>
            <p:cNvSpPr txBox="1"/>
            <p:nvPr/>
          </p:nvSpPr>
          <p:spPr>
            <a:xfrm>
              <a:off x="4759934" y="3272529"/>
              <a:ext cx="1807437" cy="347323"/>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AC/DC Lab</a:t>
              </a:r>
            </a:p>
          </p:txBody>
        </p:sp>
        <p:pic>
          <p:nvPicPr>
            <p:cNvPr id="4" name="Picture 3">
              <a:extLst>
                <a:ext uri="{FF2B5EF4-FFF2-40B4-BE49-F238E27FC236}">
                  <a16:creationId xmlns:a16="http://schemas.microsoft.com/office/drawing/2014/main" id="{FF6BE37E-404B-AAFA-45FC-AFF5E4CAFF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625" y="3816736"/>
              <a:ext cx="3205232" cy="22579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EF98D752-AF24-5D2E-E70B-236E28AFAF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230872" y="3146829"/>
              <a:ext cx="2161483" cy="34763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FFE2E6D4-6D7D-D858-DDCB-0B4DA7F8F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0465" y="814692"/>
              <a:ext cx="3500840" cy="2322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5" name="TextBox 14">
              <a:extLst>
                <a:ext uri="{FF2B5EF4-FFF2-40B4-BE49-F238E27FC236}">
                  <a16:creationId xmlns:a16="http://schemas.microsoft.com/office/drawing/2014/main" id="{D5BB48F9-D0EA-7F4D-8E29-DDB80C0FAAE8}"/>
                </a:ext>
              </a:extLst>
            </p:cNvPr>
            <p:cNvSpPr txBox="1"/>
            <p:nvPr/>
          </p:nvSpPr>
          <p:spPr>
            <a:xfrm>
              <a:off x="8092592" y="3296421"/>
              <a:ext cx="2356586" cy="347323"/>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Microprocessor Lab</a:t>
              </a:r>
            </a:p>
          </p:txBody>
        </p:sp>
        <p:sp>
          <p:nvSpPr>
            <p:cNvPr id="19" name="TextBox 18">
              <a:extLst>
                <a:ext uri="{FF2B5EF4-FFF2-40B4-BE49-F238E27FC236}">
                  <a16:creationId xmlns:a16="http://schemas.microsoft.com/office/drawing/2014/main" id="{576EA5AA-A625-EB08-23AB-29E552C4CA09}"/>
                </a:ext>
              </a:extLst>
            </p:cNvPr>
            <p:cNvSpPr txBox="1"/>
            <p:nvPr/>
          </p:nvSpPr>
          <p:spPr>
            <a:xfrm>
              <a:off x="9031098" y="6126291"/>
              <a:ext cx="1807437" cy="347323"/>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DIC/HDL Lab</a:t>
              </a:r>
            </a:p>
          </p:txBody>
        </p:sp>
        <p:sp>
          <p:nvSpPr>
            <p:cNvPr id="21" name="TextBox 20">
              <a:extLst>
                <a:ext uri="{FF2B5EF4-FFF2-40B4-BE49-F238E27FC236}">
                  <a16:creationId xmlns:a16="http://schemas.microsoft.com/office/drawing/2014/main" id="{79C5F127-6FC9-3E53-AEC5-5CE78BA300FC}"/>
                </a:ext>
              </a:extLst>
            </p:cNvPr>
            <p:cNvSpPr txBox="1"/>
            <p:nvPr/>
          </p:nvSpPr>
          <p:spPr>
            <a:xfrm>
              <a:off x="4759934" y="6118275"/>
              <a:ext cx="2468922" cy="347323"/>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Instrumentation Lab</a:t>
              </a:r>
            </a:p>
          </p:txBody>
        </p:sp>
      </p:grpSp>
      <p:sp>
        <p:nvSpPr>
          <p:cNvPr id="23" name="Footer Placeholder 4">
            <a:extLst>
              <a:ext uri="{FF2B5EF4-FFF2-40B4-BE49-F238E27FC236}">
                <a16:creationId xmlns:a16="http://schemas.microsoft.com/office/drawing/2014/main" id="{6A05E51B-4367-005B-E9B6-67D42C80F255}"/>
              </a:ext>
            </a:extLst>
          </p:cNvPr>
          <p:cNvSpPr>
            <a:spLocks noGrp="1"/>
          </p:cNvSpPr>
          <p:nvPr>
            <p:ph type="ftr" sz="quarter" idx="11"/>
          </p:nvPr>
        </p:nvSpPr>
        <p:spPr>
          <a:xfrm>
            <a:off x="4023624" y="6434298"/>
            <a:ext cx="4114800" cy="365125"/>
          </a:xfrm>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24" name="Slide Number Placeholder 5">
            <a:extLst>
              <a:ext uri="{FF2B5EF4-FFF2-40B4-BE49-F238E27FC236}">
                <a16:creationId xmlns:a16="http://schemas.microsoft.com/office/drawing/2014/main" id="{6B8810A3-FB4E-1E2E-F02B-B587D1AF5170}"/>
              </a:ext>
            </a:extLst>
          </p:cNvPr>
          <p:cNvSpPr>
            <a:spLocks noGrp="1"/>
          </p:cNvSpPr>
          <p:nvPr>
            <p:ph type="sldNum" sz="quarter" idx="12"/>
          </p:nvPr>
        </p:nvSpPr>
        <p:spPr>
          <a:xfrm>
            <a:off x="8610600" y="6356350"/>
            <a:ext cx="2743200" cy="365125"/>
          </a:xfrm>
        </p:spPr>
        <p:txBody>
          <a:bodyPr/>
          <a:lstStyle/>
          <a:p>
            <a:fld id="{89F5B0BC-B57B-4F6B-AE1D-E1A34A799035}" type="slidenum">
              <a:rPr lang="en-IN" smtClean="0"/>
              <a:t>66</a:t>
            </a:fld>
            <a:endParaRPr lang="en-IN" dirty="0"/>
          </a:p>
        </p:txBody>
      </p:sp>
      <p:sp>
        <p:nvSpPr>
          <p:cNvPr id="25" name="Date Placeholder 3">
            <a:extLst>
              <a:ext uri="{FF2B5EF4-FFF2-40B4-BE49-F238E27FC236}">
                <a16:creationId xmlns:a16="http://schemas.microsoft.com/office/drawing/2014/main" id="{7BEDAD0E-2839-70CA-34DE-E401EAEF7679}"/>
              </a:ext>
            </a:extLst>
          </p:cNvPr>
          <p:cNvSpPr>
            <a:spLocks noGrp="1"/>
          </p:cNvSpPr>
          <p:nvPr>
            <p:ph type="dt" sz="half" idx="10"/>
          </p:nvPr>
        </p:nvSpPr>
        <p:spPr>
          <a:xfrm>
            <a:off x="164431" y="6434297"/>
            <a:ext cx="2743200" cy="365125"/>
          </a:xfrm>
        </p:spPr>
        <p:txBody>
          <a:bodyPr/>
          <a:lstStyle/>
          <a:p>
            <a:fld id="{67E3FFCC-A6AB-48DF-9D84-6B2146C97F1B}" type="datetime1">
              <a:rPr lang="en-IN" smtClean="0"/>
              <a:t>04-11-2023</a:t>
            </a:fld>
            <a:endParaRPr lang="en-IN"/>
          </a:p>
        </p:txBody>
      </p:sp>
      <p:pic>
        <p:nvPicPr>
          <p:cNvPr id="3" name="Picture 2">
            <a:extLst>
              <a:ext uri="{FF2B5EF4-FFF2-40B4-BE49-F238E27FC236}">
                <a16:creationId xmlns:a16="http://schemas.microsoft.com/office/drawing/2014/main" id="{50B36C9C-471C-09AF-4F83-27E2520578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368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67</a:t>
            </a:fld>
            <a:endParaRPr lang="en-IN"/>
          </a:p>
        </p:txBody>
      </p:sp>
      <p:sp>
        <p:nvSpPr>
          <p:cNvPr id="8" name="TextBox 7">
            <a:extLst>
              <a:ext uri="{FF2B5EF4-FFF2-40B4-BE49-F238E27FC236}">
                <a16:creationId xmlns:a16="http://schemas.microsoft.com/office/drawing/2014/main" id="{D30921A1-944B-DA34-CB7F-9108AD523805}"/>
              </a:ext>
            </a:extLst>
          </p:cNvPr>
          <p:cNvSpPr txBox="1"/>
          <p:nvPr/>
        </p:nvSpPr>
        <p:spPr>
          <a:xfrm>
            <a:off x="542260" y="354183"/>
            <a:ext cx="9548038" cy="400110"/>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Department Infrastructure &amp; Resources:</a:t>
            </a:r>
            <a:endParaRPr lang="en-IN" sz="20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20A9064D-C8CE-0F55-7A75-E49C19E3649C}"/>
              </a:ext>
            </a:extLst>
          </p:cNvPr>
          <p:cNvGraphicFramePr>
            <a:graphicFrameLocks noGrp="1"/>
          </p:cNvGraphicFramePr>
          <p:nvPr>
            <p:extLst>
              <p:ext uri="{D42A27DB-BD31-4B8C-83A1-F6EECF244321}">
                <p14:modId xmlns:p14="http://schemas.microsoft.com/office/powerpoint/2010/main" val="1385105597"/>
              </p:ext>
            </p:extLst>
          </p:nvPr>
        </p:nvGraphicFramePr>
        <p:xfrm>
          <a:off x="542260" y="845971"/>
          <a:ext cx="10811540" cy="2105305"/>
        </p:xfrm>
        <a:graphic>
          <a:graphicData uri="http://schemas.openxmlformats.org/drawingml/2006/table">
            <a:tbl>
              <a:tblPr firstRow="1" bandRow="1">
                <a:effectLst>
                  <a:innerShdw blurRad="114300">
                    <a:prstClr val="black"/>
                  </a:innerShdw>
                </a:effectLst>
                <a:tableStyleId>{7DF18680-E054-41AD-8BC1-D1AEF772440D}</a:tableStyleId>
              </a:tblPr>
              <a:tblGrid>
                <a:gridCol w="1226694">
                  <a:extLst>
                    <a:ext uri="{9D8B030D-6E8A-4147-A177-3AD203B41FA5}">
                      <a16:colId xmlns:a16="http://schemas.microsoft.com/office/drawing/2014/main" val="20000"/>
                    </a:ext>
                  </a:extLst>
                </a:gridCol>
                <a:gridCol w="1871613">
                  <a:extLst>
                    <a:ext uri="{9D8B030D-6E8A-4147-A177-3AD203B41FA5}">
                      <a16:colId xmlns:a16="http://schemas.microsoft.com/office/drawing/2014/main" val="20001"/>
                    </a:ext>
                  </a:extLst>
                </a:gridCol>
                <a:gridCol w="4982144">
                  <a:extLst>
                    <a:ext uri="{9D8B030D-6E8A-4147-A177-3AD203B41FA5}">
                      <a16:colId xmlns:a16="http://schemas.microsoft.com/office/drawing/2014/main" val="20002"/>
                    </a:ext>
                  </a:extLst>
                </a:gridCol>
                <a:gridCol w="2731089">
                  <a:extLst>
                    <a:ext uri="{9D8B030D-6E8A-4147-A177-3AD203B41FA5}">
                      <a16:colId xmlns:a16="http://schemas.microsoft.com/office/drawing/2014/main" val="20003"/>
                    </a:ext>
                  </a:extLst>
                </a:gridCol>
              </a:tblGrid>
              <a:tr h="561291">
                <a:tc gridSpan="4">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u="none" strike="noStrike" dirty="0">
                          <a:effectLst/>
                          <a:latin typeface="Times New Roman" panose="02020603050405020304" pitchFamily="18" charset="0"/>
                          <a:cs typeface="Times New Roman" panose="02020603050405020304" pitchFamily="18" charset="0"/>
                        </a:rPr>
                        <a:t>Funds / Grants received from non-government bodies, individuals, philanthropists during the last five  years for development and maintenance of infrastructure</a:t>
                      </a:r>
                      <a:endParaRPr lang="en-IN" sz="18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28342">
                <a:tc>
                  <a:txBody>
                    <a:bodyPr/>
                    <a:lstStyle/>
                    <a:p>
                      <a:pPr algn="ctr" fontAlgn="ctr"/>
                      <a:r>
                        <a:rPr lang="en-IN" sz="1800" u="none" strike="noStrike" dirty="0">
                          <a:effectLst/>
                          <a:latin typeface="Times New Roman" panose="02020603050405020304" pitchFamily="18" charset="0"/>
                          <a:cs typeface="Times New Roman" panose="02020603050405020304" pitchFamily="18" charset="0"/>
                        </a:rPr>
                        <a:t>Year</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Name of the government funding agencies</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IN" sz="1800" u="none" strike="noStrike" dirty="0">
                          <a:effectLst/>
                          <a:latin typeface="Times New Roman" panose="02020603050405020304" pitchFamily="18" charset="0"/>
                          <a:cs typeface="Times New Roman" panose="02020603050405020304" pitchFamily="18" charset="0"/>
                        </a:rPr>
                        <a:t>Purpose of the Grant</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Funds/ Grants received (INR in lakhs)</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001"/>
                  </a:ext>
                </a:extLst>
              </a:tr>
              <a:tr h="634645">
                <a:tc>
                  <a:txBody>
                    <a:bodyPr/>
                    <a:lstStyle/>
                    <a:p>
                      <a:pPr algn="ctr" fontAlgn="b"/>
                      <a:r>
                        <a:rPr lang="en-IN" sz="1800" u="none" strike="noStrike" dirty="0">
                          <a:effectLst/>
                          <a:latin typeface="Times New Roman" panose="02020603050405020304" pitchFamily="18" charset="0"/>
                          <a:cs typeface="Times New Roman" panose="02020603050405020304" pitchFamily="18" charset="0"/>
                        </a:rPr>
                        <a:t>2019</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800" u="none" strike="noStrike" dirty="0">
                          <a:effectLst/>
                          <a:latin typeface="Times New Roman" panose="02020603050405020304" pitchFamily="18" charset="0"/>
                          <a:cs typeface="Times New Roman" panose="02020603050405020304" pitchFamily="18" charset="0"/>
                        </a:rPr>
                        <a:t>TEQIP Phase III</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Procurement of Equipment to Communication Lab in ECE Department</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800" u="none" strike="noStrike" dirty="0">
                          <a:effectLst/>
                          <a:latin typeface="Times New Roman" panose="02020603050405020304" pitchFamily="18" charset="0"/>
                          <a:cs typeface="Times New Roman" panose="02020603050405020304" pitchFamily="18" charset="0"/>
                        </a:rPr>
                        <a:t>8,61,231/-</a:t>
                      </a:r>
                      <a:endParaRPr lang="en-IN"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3"/>
                  </a:ext>
                </a:extLst>
              </a:tr>
            </a:tbl>
          </a:graphicData>
        </a:graphic>
      </p:graphicFrame>
      <p:pic>
        <p:nvPicPr>
          <p:cNvPr id="9" name="Picture 8">
            <a:extLst>
              <a:ext uri="{FF2B5EF4-FFF2-40B4-BE49-F238E27FC236}">
                <a16:creationId xmlns:a16="http://schemas.microsoft.com/office/drawing/2014/main" id="{D8687E61-00D7-AB7F-DCCA-D0472D3505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260" y="3101358"/>
            <a:ext cx="2549283" cy="25500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a:extLst>
              <a:ext uri="{FF2B5EF4-FFF2-40B4-BE49-F238E27FC236}">
                <a16:creationId xmlns:a16="http://schemas.microsoft.com/office/drawing/2014/main" id="{FB7892B4-3A1F-8314-F9F2-AB0F48457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232" y="3099665"/>
            <a:ext cx="2549283" cy="25483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1BC4A2A0-9733-B2A0-EF39-131166224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773" y="3042954"/>
            <a:ext cx="2549283" cy="26050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a:extLst>
              <a:ext uri="{FF2B5EF4-FFF2-40B4-BE49-F238E27FC236}">
                <a16:creationId xmlns:a16="http://schemas.microsoft.com/office/drawing/2014/main" id="{B8A19897-925C-8A49-03FF-6B412C2556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0" y="2950200"/>
            <a:ext cx="2852655" cy="2819230"/>
          </a:xfrm>
          <a:prstGeom prst="rect">
            <a:avLst/>
          </a:prstGeom>
        </p:spPr>
      </p:pic>
      <p:sp>
        <p:nvSpPr>
          <p:cNvPr id="16" name="TextBox 15">
            <a:extLst>
              <a:ext uri="{FF2B5EF4-FFF2-40B4-BE49-F238E27FC236}">
                <a16:creationId xmlns:a16="http://schemas.microsoft.com/office/drawing/2014/main" id="{67CC925E-F7FE-8CA6-BAF3-95BCECD0D37B}"/>
              </a:ext>
            </a:extLst>
          </p:cNvPr>
          <p:cNvSpPr txBox="1"/>
          <p:nvPr/>
        </p:nvSpPr>
        <p:spPr>
          <a:xfrm>
            <a:off x="542260" y="5833217"/>
            <a:ext cx="10811540"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Equipment in Communications lab such as CRO’s, Function Generators, AM-FM Kits, etc.,</a:t>
            </a:r>
          </a:p>
        </p:txBody>
      </p:sp>
      <p:pic>
        <p:nvPicPr>
          <p:cNvPr id="7" name="Picture 2">
            <a:extLst>
              <a:ext uri="{FF2B5EF4-FFF2-40B4-BE49-F238E27FC236}">
                <a16:creationId xmlns:a16="http://schemas.microsoft.com/office/drawing/2014/main" id="{097723DC-6892-A836-06CC-CCA999A821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59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dirty="0"/>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68</a:t>
            </a:fld>
            <a:endParaRPr lang="en-IN"/>
          </a:p>
        </p:txBody>
      </p:sp>
      <p:sp>
        <p:nvSpPr>
          <p:cNvPr id="8" name="TextBox 7">
            <a:extLst>
              <a:ext uri="{FF2B5EF4-FFF2-40B4-BE49-F238E27FC236}">
                <a16:creationId xmlns:a16="http://schemas.microsoft.com/office/drawing/2014/main" id="{D30921A1-944B-DA34-CB7F-9108AD523805}"/>
              </a:ext>
            </a:extLst>
          </p:cNvPr>
          <p:cNvSpPr txBox="1"/>
          <p:nvPr/>
        </p:nvSpPr>
        <p:spPr>
          <a:xfrm>
            <a:off x="542260" y="413570"/>
            <a:ext cx="9548038" cy="400110"/>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Department Infrastructure &amp; Resources:</a:t>
            </a:r>
            <a:endParaRPr lang="en-IN" sz="2000" dirty="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E92C71D-ECC2-1FF3-4A9C-C34E03933F70}"/>
              </a:ext>
            </a:extLst>
          </p:cNvPr>
          <p:cNvSpPr txBox="1"/>
          <p:nvPr/>
        </p:nvSpPr>
        <p:spPr>
          <a:xfrm>
            <a:off x="542260" y="965591"/>
            <a:ext cx="11439182" cy="6118598"/>
          </a:xfrm>
          <a:prstGeom prst="rect">
            <a:avLst/>
          </a:prstGeom>
          <a:noFill/>
        </p:spPr>
        <p:txBody>
          <a:bodyPr wrap="square" rtlCol="0">
            <a:spAutoFit/>
          </a:bodyPr>
          <a:lstStyle/>
          <a:p>
            <a:r>
              <a:rPr lang="en-IN" b="1" dirty="0">
                <a:latin typeface="Times New Roman" panose="02020603050405020304" pitchFamily="18" charset="0"/>
                <a:cs typeface="Times New Roman" panose="02020603050405020304" pitchFamily="18" charset="0"/>
              </a:rPr>
              <a:t>Department </a:t>
            </a:r>
            <a:r>
              <a:rPr lang="en-US" sz="1800" b="1" dirty="0">
                <a:effectLst/>
                <a:latin typeface="Times New Roman" panose="02020603050405020304" pitchFamily="18" charset="0"/>
                <a:ea typeface="Times New Roman" panose="02020603050405020304" pitchFamily="18" charset="0"/>
              </a:rPr>
              <a:t>library/e</a:t>
            </a:r>
            <a:r>
              <a:rPr lang="en-US" sz="1800" b="1" spc="-12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-resources/Wi-fi/internet</a:t>
            </a:r>
            <a:r>
              <a:rPr lang="en-US" sz="1800" b="1" spc="-68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facilities/Bandwidth/link</a:t>
            </a:r>
            <a:r>
              <a:rPr lang="en-US" sz="1800" b="1" spc="-4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to</a:t>
            </a:r>
            <a:r>
              <a:rPr lang="en-US" sz="1800" b="1" spc="-2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library</a:t>
            </a:r>
            <a:r>
              <a:rPr lang="en-US" sz="1800" b="1" spc="-55"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e</a:t>
            </a:r>
            <a:r>
              <a:rPr lang="en-US" sz="1800" b="1" spc="-5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resources</a:t>
            </a:r>
          </a:p>
          <a:p>
            <a:pPr marL="742950" lvl="1" indent="-285750">
              <a:spcBef>
                <a:spcPts val="2570"/>
              </a:spcBef>
              <a:spcAft>
                <a:spcPts val="0"/>
              </a:spcAft>
              <a:buSzPts val="2000"/>
              <a:buFont typeface="Symbol" panose="05050102010706020507" pitchFamily="18" charset="2"/>
              <a:buChar char=""/>
              <a:tabLst>
                <a:tab pos="1501140" algn="l"/>
                <a:tab pos="1501775" algn="l"/>
              </a:tabLst>
            </a:pPr>
            <a:r>
              <a:rPr lang="en-US" sz="2000" spc="-15" dirty="0">
                <a:effectLst/>
                <a:latin typeface="Times New Roman" panose="02020603050405020304" pitchFamily="18" charset="0"/>
                <a:ea typeface="Symbol" panose="05050102010706020507" pitchFamily="18" charset="2"/>
                <a:cs typeface="Calibri" panose="020F0502020204030204" pitchFamily="34" charset="0"/>
              </a:rPr>
              <a:t>Andhra University </a:t>
            </a:r>
            <a:r>
              <a:rPr lang="en-US" sz="2000" dirty="0">
                <a:effectLst/>
                <a:latin typeface="Times New Roman" panose="02020603050405020304" pitchFamily="18" charset="0"/>
                <a:ea typeface="Symbol" panose="05050102010706020507" pitchFamily="18" charset="2"/>
                <a:cs typeface="Calibri" panose="020F0502020204030204" pitchFamily="34" charset="0"/>
              </a:rPr>
              <a:t>is</a:t>
            </a:r>
            <a:r>
              <a:rPr lang="en-US" sz="2000" spc="-10" dirty="0">
                <a:effectLst/>
                <a:latin typeface="Times New Roman" panose="02020603050405020304" pitchFamily="18" charset="0"/>
                <a:ea typeface="Symbol" panose="05050102010706020507" pitchFamily="18" charset="2"/>
                <a:cs typeface="Calibri" panose="020F0502020204030204" pitchFamily="34" charset="0"/>
              </a:rPr>
              <a:t> </a:t>
            </a:r>
            <a:r>
              <a:rPr lang="en-US" sz="2000" dirty="0">
                <a:effectLst/>
                <a:latin typeface="Times New Roman" panose="02020603050405020304" pitchFamily="18" charset="0"/>
                <a:ea typeface="Symbol" panose="05050102010706020507" pitchFamily="18" charset="2"/>
                <a:cs typeface="Calibri" panose="020F0502020204030204" pitchFamily="34" charset="0"/>
              </a:rPr>
              <a:t>having</a:t>
            </a:r>
            <a:r>
              <a:rPr lang="en-US" sz="2000" spc="-25" dirty="0">
                <a:effectLst/>
                <a:latin typeface="Times New Roman" panose="02020603050405020304" pitchFamily="18" charset="0"/>
                <a:ea typeface="Symbol" panose="05050102010706020507" pitchFamily="18" charset="2"/>
                <a:cs typeface="Calibri" panose="020F0502020204030204" pitchFamily="34" charset="0"/>
              </a:rPr>
              <a:t> </a:t>
            </a:r>
            <a:r>
              <a:rPr lang="en-US" sz="2000" dirty="0">
                <a:effectLst/>
                <a:latin typeface="Times New Roman" panose="02020603050405020304" pitchFamily="18" charset="0"/>
                <a:ea typeface="Symbol" panose="05050102010706020507" pitchFamily="18" charset="2"/>
                <a:cs typeface="Calibri" panose="020F0502020204030204" pitchFamily="34" charset="0"/>
              </a:rPr>
              <a:t>1GBPS</a:t>
            </a:r>
            <a:r>
              <a:rPr lang="en-US" sz="2000" spc="-5" dirty="0">
                <a:effectLst/>
                <a:latin typeface="Times New Roman" panose="02020603050405020304" pitchFamily="18" charset="0"/>
                <a:ea typeface="Symbol" panose="05050102010706020507" pitchFamily="18" charset="2"/>
                <a:cs typeface="Calibri" panose="020F0502020204030204" pitchFamily="34" charset="0"/>
              </a:rPr>
              <a:t> </a:t>
            </a:r>
            <a:r>
              <a:rPr lang="en-US" sz="2000" dirty="0">
                <a:effectLst/>
                <a:latin typeface="Times New Roman" panose="02020603050405020304" pitchFamily="18" charset="0"/>
                <a:ea typeface="Symbol" panose="05050102010706020507" pitchFamily="18" charset="2"/>
                <a:cs typeface="Calibri" panose="020F0502020204030204" pitchFamily="34" charset="0"/>
              </a:rPr>
              <a:t>leased</a:t>
            </a:r>
            <a:r>
              <a:rPr lang="en-US" sz="2000" spc="-10" dirty="0">
                <a:effectLst/>
                <a:latin typeface="Times New Roman" panose="02020603050405020304" pitchFamily="18" charset="0"/>
                <a:ea typeface="Symbol" panose="05050102010706020507" pitchFamily="18" charset="2"/>
                <a:cs typeface="Calibri" panose="020F0502020204030204" pitchFamily="34" charset="0"/>
              </a:rPr>
              <a:t> </a:t>
            </a:r>
            <a:r>
              <a:rPr lang="en-US" sz="2000" dirty="0">
                <a:effectLst/>
                <a:latin typeface="Times New Roman" panose="02020603050405020304" pitchFamily="18" charset="0"/>
                <a:ea typeface="Symbol" panose="05050102010706020507" pitchFamily="18" charset="2"/>
                <a:cs typeface="Calibri" panose="020F0502020204030204" pitchFamily="34" charset="0"/>
              </a:rPr>
              <a:t>line.</a:t>
            </a:r>
          </a:p>
          <a:p>
            <a:pPr lvl="1">
              <a:spcBef>
                <a:spcPts val="2570"/>
              </a:spcBef>
              <a:spcAft>
                <a:spcPts val="0"/>
              </a:spcAft>
              <a:buSzPts val="2000"/>
              <a:tabLst>
                <a:tab pos="1501140" algn="l"/>
                <a:tab pos="1501775" algn="l"/>
              </a:tabLst>
            </a:pPr>
            <a:endParaRPr lang="en-IN" sz="1100" dirty="0">
              <a:effectLst/>
              <a:latin typeface="Calibri" panose="020F0502020204030204" pitchFamily="34" charset="0"/>
              <a:ea typeface="Symbol" panose="05050102010706020507" pitchFamily="18" charset="2"/>
              <a:cs typeface="Symbol" panose="05050102010706020507" pitchFamily="18" charset="2"/>
            </a:endParaRPr>
          </a:p>
          <a:p>
            <a:pPr marL="742950" marR="1624965" lvl="1" indent="-285750" algn="just">
              <a:lnSpc>
                <a:spcPct val="110000"/>
              </a:lnSpc>
              <a:spcBef>
                <a:spcPts val="115"/>
              </a:spcBef>
              <a:spcAft>
                <a:spcPts val="0"/>
              </a:spcAft>
              <a:buSzPts val="2000"/>
              <a:buFont typeface="Symbol" panose="05050102010706020507" pitchFamily="18" charset="2"/>
              <a:buChar char=""/>
              <a:tabLst>
                <a:tab pos="1501140" algn="l"/>
                <a:tab pos="1501775" algn="l"/>
              </a:tabLst>
            </a:pPr>
            <a:r>
              <a:rPr lang="en-IN" sz="2000" dirty="0">
                <a:effectLst/>
                <a:latin typeface="Times New Roman" panose="02020603050405020304" pitchFamily="18" charset="0"/>
                <a:ea typeface="Symbol" panose="05050102010706020507" pitchFamily="18" charset="2"/>
                <a:cs typeface="Calibri" panose="020F0502020204030204" pitchFamily="34" charset="0"/>
              </a:rPr>
              <a:t>IEEE &amp; DELNET, Central Funding ( E- </a:t>
            </a:r>
            <a:r>
              <a:rPr lang="en-IN" sz="2000" dirty="0" err="1">
                <a:effectLst/>
                <a:latin typeface="Times New Roman" panose="02020603050405020304" pitchFamily="18" charset="0"/>
                <a:ea typeface="Symbol" panose="05050102010706020507" pitchFamily="18" charset="2"/>
                <a:cs typeface="Calibri" panose="020F0502020204030204" pitchFamily="34" charset="0"/>
              </a:rPr>
              <a:t>Sodhsindhu</a:t>
            </a:r>
            <a:r>
              <a:rPr lang="en-IN" sz="2000" dirty="0">
                <a:effectLst/>
                <a:latin typeface="Times New Roman" panose="02020603050405020304" pitchFamily="18" charset="0"/>
                <a:ea typeface="Symbol" panose="05050102010706020507" pitchFamily="18" charset="2"/>
                <a:cs typeface="Calibri" panose="020F0502020204030204" pitchFamily="34" charset="0"/>
              </a:rPr>
              <a:t>, E-</a:t>
            </a:r>
            <a:r>
              <a:rPr lang="en-IN" sz="2000" dirty="0" err="1">
                <a:effectLst/>
                <a:latin typeface="Times New Roman" panose="02020603050405020304" pitchFamily="18" charset="0"/>
                <a:ea typeface="Symbol" panose="05050102010706020507" pitchFamily="18" charset="2"/>
                <a:cs typeface="Calibri" panose="020F0502020204030204" pitchFamily="34" charset="0"/>
              </a:rPr>
              <a:t>Sodhganga</a:t>
            </a:r>
            <a:r>
              <a:rPr lang="en-IN" sz="2000" dirty="0">
                <a:effectLst/>
                <a:latin typeface="Times New Roman" panose="02020603050405020304" pitchFamily="18" charset="0"/>
                <a:ea typeface="Symbol" panose="05050102010706020507" pitchFamily="18" charset="2"/>
                <a:cs typeface="Calibri" panose="020F0502020204030204" pitchFamily="34" charset="0"/>
              </a:rPr>
              <a:t>) J-Gate, Inflibnet.</a:t>
            </a:r>
          </a:p>
          <a:p>
            <a:pPr marR="1624965" lvl="1" algn="just">
              <a:lnSpc>
                <a:spcPct val="110000"/>
              </a:lnSpc>
              <a:spcBef>
                <a:spcPts val="115"/>
              </a:spcBef>
              <a:spcAft>
                <a:spcPts val="0"/>
              </a:spcAft>
              <a:buSzPts val="2000"/>
              <a:tabLst>
                <a:tab pos="1501140" algn="l"/>
                <a:tab pos="1501775" algn="l"/>
              </a:tabLst>
            </a:pPr>
            <a:endParaRPr lang="en-IN" sz="1100" dirty="0">
              <a:effectLst/>
              <a:latin typeface="Calibri" panose="020F0502020204030204" pitchFamily="34" charset="0"/>
              <a:ea typeface="Symbol" panose="05050102010706020507" pitchFamily="18" charset="2"/>
              <a:cs typeface="Symbol" panose="05050102010706020507" pitchFamily="18" charset="2"/>
            </a:endParaRPr>
          </a:p>
          <a:p>
            <a:pPr marL="1143000" lvl="2" indent="-228600">
              <a:lnSpc>
                <a:spcPts val="2305"/>
              </a:lnSpc>
              <a:buSzPts val="1900"/>
              <a:buFont typeface="Arial MT"/>
              <a:buChar char="•"/>
              <a:tabLst>
                <a:tab pos="1705610" algn="l"/>
              </a:tabLst>
            </a:pPr>
            <a:r>
              <a:rPr lang="en-US" sz="2000" u="heavy" spc="-10" dirty="0">
                <a:solidFill>
                  <a:srgbClr val="0462C1"/>
                </a:solidFill>
                <a:effectLst/>
                <a:uFill>
                  <a:solidFill>
                    <a:srgbClr val="0462C1"/>
                  </a:solidFill>
                </a:uFill>
                <a:latin typeface="Times New Roman" panose="02020603050405020304" pitchFamily="18" charset="0"/>
                <a:ea typeface="Arial MT"/>
                <a:cs typeface="Calibri" panose="020F0502020204030204" pitchFamily="34" charset="0"/>
                <a:hlinkClick r:id="rId2"/>
              </a:rPr>
              <a:t>https://www.andhrauniversity.edu.in/library</a:t>
            </a:r>
            <a:endParaRPr lang="en-IN" sz="1100" spc="-10" dirty="0">
              <a:effectLst/>
              <a:latin typeface="Calibri" panose="020F0502020204030204" pitchFamily="34" charset="0"/>
              <a:ea typeface="Arial MT"/>
              <a:cs typeface="Arial MT"/>
            </a:endParaRPr>
          </a:p>
          <a:p>
            <a:pPr marL="1143000" lvl="2" indent="-228600">
              <a:spcBef>
                <a:spcPts val="1055"/>
              </a:spcBef>
              <a:spcAft>
                <a:spcPts val="0"/>
              </a:spcAft>
              <a:buSzPts val="1900"/>
              <a:buFont typeface="Arial MT"/>
              <a:buChar char="•"/>
              <a:tabLst>
                <a:tab pos="1958340" algn="l"/>
                <a:tab pos="1958975" algn="l"/>
              </a:tabLst>
            </a:pPr>
            <a:r>
              <a:rPr lang="en-US" sz="2000" spc="-10" dirty="0">
                <a:effectLst/>
                <a:uFill>
                  <a:solidFill>
                    <a:srgbClr val="0462C1"/>
                  </a:solidFill>
                </a:uFill>
                <a:latin typeface="Times New Roman" panose="02020603050405020304" pitchFamily="18" charset="0"/>
                <a:ea typeface="Arial MT"/>
                <a:cs typeface="Calibri" panose="020F0502020204030204" pitchFamily="34" charset="0"/>
              </a:rPr>
              <a:t>E-Journals</a:t>
            </a:r>
            <a:r>
              <a:rPr lang="en-US" sz="2000" spc="-45" dirty="0">
                <a:effectLst/>
                <a:latin typeface="Times New Roman" panose="02020603050405020304" pitchFamily="18" charset="0"/>
                <a:ea typeface="Arial MT"/>
                <a:cs typeface="Calibri" panose="020F0502020204030204" pitchFamily="34" charset="0"/>
              </a:rPr>
              <a:t> </a:t>
            </a:r>
            <a:r>
              <a:rPr lang="en-US" sz="2000" spc="-10" dirty="0">
                <a:effectLst/>
                <a:latin typeface="Times New Roman" panose="02020603050405020304" pitchFamily="18" charset="0"/>
                <a:ea typeface="Arial MT"/>
                <a:cs typeface="Calibri" panose="020F0502020204030204" pitchFamily="34" charset="0"/>
              </a:rPr>
              <a:t>– IEEE,</a:t>
            </a:r>
            <a:r>
              <a:rPr lang="en-US" sz="2000" spc="-110" dirty="0">
                <a:effectLst/>
                <a:latin typeface="Times New Roman" panose="02020603050405020304" pitchFamily="18" charset="0"/>
                <a:ea typeface="Arial MT"/>
                <a:cs typeface="Calibri" panose="020F0502020204030204" pitchFamily="34" charset="0"/>
              </a:rPr>
              <a:t> </a:t>
            </a:r>
            <a:r>
              <a:rPr lang="en-US" sz="2000" spc="-10" dirty="0">
                <a:effectLst/>
                <a:latin typeface="Times New Roman" panose="02020603050405020304" pitchFamily="18" charset="0"/>
                <a:ea typeface="Arial MT"/>
                <a:cs typeface="Calibri" panose="020F0502020204030204" pitchFamily="34" charset="0"/>
              </a:rPr>
              <a:t>ASME etc.</a:t>
            </a:r>
            <a:endParaRPr lang="en-IN" sz="1100" spc="-10" dirty="0">
              <a:effectLst/>
              <a:latin typeface="Calibri" panose="020F0502020204030204" pitchFamily="34" charset="0"/>
              <a:ea typeface="Arial MT"/>
              <a:cs typeface="Arial MT"/>
            </a:endParaRPr>
          </a:p>
          <a:p>
            <a:pPr marL="1143000" lvl="2" indent="-228600">
              <a:spcBef>
                <a:spcPts val="1065"/>
              </a:spcBef>
              <a:spcAft>
                <a:spcPts val="0"/>
              </a:spcAft>
              <a:buSzPts val="1900"/>
              <a:buFont typeface="Arial MT"/>
              <a:buChar char="•"/>
              <a:tabLst>
                <a:tab pos="1958340" algn="l"/>
                <a:tab pos="1958975" algn="l"/>
              </a:tabLst>
            </a:pPr>
            <a:r>
              <a:rPr lang="en-US" sz="2000" spc="-10" dirty="0">
                <a:effectLst/>
                <a:uFill>
                  <a:solidFill>
                    <a:srgbClr val="0462C1"/>
                  </a:solidFill>
                </a:uFill>
                <a:latin typeface="Times New Roman" panose="02020603050405020304" pitchFamily="18" charset="0"/>
                <a:ea typeface="Arial MT"/>
                <a:cs typeface="Calibri" panose="020F0502020204030204" pitchFamily="34" charset="0"/>
              </a:rPr>
              <a:t>Apex Journals</a:t>
            </a:r>
            <a:endParaRPr lang="en-IN" sz="1100" spc="-10" dirty="0">
              <a:effectLst/>
              <a:latin typeface="Calibri" panose="020F0502020204030204" pitchFamily="34" charset="0"/>
              <a:ea typeface="Arial MT"/>
              <a:cs typeface="Arial MT"/>
            </a:endParaRPr>
          </a:p>
          <a:p>
            <a:pPr marL="1143000" lvl="2" indent="-228600">
              <a:spcBef>
                <a:spcPts val="1065"/>
              </a:spcBef>
              <a:spcAft>
                <a:spcPts val="0"/>
              </a:spcAft>
              <a:buSzPts val="1900"/>
              <a:buFont typeface="Arial MT"/>
              <a:buChar char="•"/>
              <a:tabLst>
                <a:tab pos="1958340" algn="l"/>
                <a:tab pos="1958975" algn="l"/>
              </a:tabLst>
            </a:pPr>
            <a:r>
              <a:rPr lang="en-US" sz="2000" spc="-10" dirty="0">
                <a:effectLst/>
                <a:latin typeface="Times New Roman" panose="02020603050405020304" pitchFamily="18" charset="0"/>
                <a:ea typeface="Arial MT"/>
                <a:cs typeface="Calibri" panose="020F0502020204030204" pitchFamily="34" charset="0"/>
              </a:rPr>
              <a:t>DELNET</a:t>
            </a:r>
            <a:r>
              <a:rPr lang="en-US" sz="2000" spc="-40" dirty="0">
                <a:effectLst/>
                <a:latin typeface="Times New Roman" panose="02020603050405020304" pitchFamily="18" charset="0"/>
                <a:ea typeface="Arial MT"/>
                <a:cs typeface="Calibri" panose="020F0502020204030204" pitchFamily="34" charset="0"/>
              </a:rPr>
              <a:t> </a:t>
            </a:r>
            <a:r>
              <a:rPr lang="en-US" sz="2000" spc="-10" dirty="0">
                <a:effectLst/>
                <a:latin typeface="Times New Roman" panose="02020603050405020304" pitchFamily="18" charset="0"/>
                <a:ea typeface="Arial MT"/>
                <a:cs typeface="Calibri" panose="020F0502020204030204" pitchFamily="34" charset="0"/>
              </a:rPr>
              <a:t>-</a:t>
            </a:r>
            <a:r>
              <a:rPr lang="en-US" sz="2000" spc="-10" dirty="0">
                <a:solidFill>
                  <a:srgbClr val="0462C1"/>
                </a:solidFill>
                <a:effectLst/>
                <a:latin typeface="Times New Roman" panose="02020603050405020304" pitchFamily="18" charset="0"/>
                <a:ea typeface="Arial MT"/>
                <a:cs typeface="Calibri" panose="020F0502020204030204" pitchFamily="34" charset="0"/>
              </a:rPr>
              <a:t> </a:t>
            </a:r>
            <a:r>
              <a:rPr lang="en-US" sz="2000" u="heavy" spc="-10" dirty="0">
                <a:solidFill>
                  <a:srgbClr val="0462C1"/>
                </a:solidFill>
                <a:effectLst/>
                <a:uFill>
                  <a:solidFill>
                    <a:srgbClr val="0462C1"/>
                  </a:solidFill>
                </a:uFill>
                <a:latin typeface="Times New Roman" panose="02020603050405020304" pitchFamily="18" charset="0"/>
                <a:ea typeface="Arial MT"/>
                <a:cs typeface="Calibri" panose="020F0502020204030204" pitchFamily="34" charset="0"/>
                <a:hlinkClick r:id="rId3"/>
              </a:rPr>
              <a:t>http://delnet.in/</a:t>
            </a:r>
            <a:endParaRPr lang="en-IN" sz="1100" spc="-10" dirty="0">
              <a:effectLst/>
              <a:latin typeface="Calibri" panose="020F0502020204030204" pitchFamily="34" charset="0"/>
              <a:ea typeface="Arial MT"/>
              <a:cs typeface="Arial MT"/>
            </a:endParaRPr>
          </a:p>
          <a:p>
            <a:pPr marL="742950" lvl="1" indent="-285750">
              <a:spcBef>
                <a:spcPts val="1350"/>
              </a:spcBef>
              <a:spcAft>
                <a:spcPts val="0"/>
              </a:spcAft>
              <a:buSzPts val="2000"/>
              <a:buFont typeface="Symbol" panose="05050102010706020507" pitchFamily="18" charset="2"/>
              <a:buChar char=""/>
              <a:tabLst>
                <a:tab pos="1169035" algn="l"/>
                <a:tab pos="1169670" algn="l"/>
              </a:tabLst>
            </a:pPr>
            <a:r>
              <a:rPr lang="en-US" sz="1800" dirty="0">
                <a:effectLst/>
                <a:latin typeface="Times New Roman" panose="02020603050405020304" pitchFamily="18" charset="0"/>
                <a:ea typeface="Symbol" panose="05050102010706020507" pitchFamily="18" charset="2"/>
                <a:cs typeface="Calibri" panose="020F0502020204030204" pitchFamily="34" charset="0"/>
              </a:rPr>
              <a:t>SHODHGANGA</a:t>
            </a:r>
            <a:r>
              <a:rPr lang="en-US" sz="1800" spc="-125" dirty="0">
                <a:effectLst/>
                <a:latin typeface="Times New Roman" panose="02020603050405020304" pitchFamily="18" charset="0"/>
                <a:ea typeface="Symbol" panose="05050102010706020507" pitchFamily="18" charset="2"/>
                <a:cs typeface="Calibri" panose="020F0502020204030204" pitchFamily="34" charset="0"/>
              </a:rPr>
              <a:t> </a:t>
            </a:r>
            <a:r>
              <a:rPr lang="en-US" sz="1800" dirty="0">
                <a:effectLst/>
                <a:latin typeface="Times New Roman" panose="02020603050405020304" pitchFamily="18" charset="0"/>
                <a:ea typeface="Symbol" panose="05050102010706020507" pitchFamily="18" charset="2"/>
                <a:cs typeface="Calibri" panose="020F0502020204030204" pitchFamily="34" charset="0"/>
              </a:rPr>
              <a:t>-</a:t>
            </a:r>
            <a:r>
              <a:rPr lang="en-US" sz="1800" spc="-15" dirty="0">
                <a:solidFill>
                  <a:srgbClr val="1F4E79"/>
                </a:solidFill>
                <a:effectLst/>
                <a:latin typeface="Times New Roman" panose="02020603050405020304" pitchFamily="18" charset="0"/>
                <a:ea typeface="Symbol" panose="05050102010706020507" pitchFamily="18" charset="2"/>
                <a:cs typeface="Calibri" panose="020F0502020204030204" pitchFamily="34" charset="0"/>
              </a:rPr>
              <a:t> </a:t>
            </a:r>
            <a:r>
              <a:rPr lang="en-US" sz="1800" u="heavy" dirty="0">
                <a:solidFill>
                  <a:srgbClr val="1F4E79"/>
                </a:solidFill>
                <a:effectLst/>
                <a:uFill>
                  <a:solidFill>
                    <a:srgbClr val="1F4E79"/>
                  </a:solidFill>
                </a:uFill>
                <a:latin typeface="Times New Roman" panose="02020603050405020304" pitchFamily="18" charset="0"/>
                <a:ea typeface="Symbol" panose="05050102010706020507" pitchFamily="18" charset="2"/>
                <a:cs typeface="Calibri" panose="020F0502020204030204" pitchFamily="34" charset="0"/>
                <a:hlinkClick r:id="rId4"/>
              </a:rPr>
              <a:t>https://shodhganga.inflibnet.ac.in/</a:t>
            </a:r>
            <a:endParaRPr lang="en-US" sz="1800" u="heavy" dirty="0">
              <a:solidFill>
                <a:srgbClr val="1F4E79"/>
              </a:solidFill>
              <a:effectLst/>
              <a:uFill>
                <a:solidFill>
                  <a:srgbClr val="1F4E79"/>
                </a:solidFill>
              </a:uFill>
              <a:latin typeface="Times New Roman" panose="02020603050405020304" pitchFamily="18" charset="0"/>
              <a:ea typeface="Symbol" panose="05050102010706020507" pitchFamily="18" charset="2"/>
              <a:cs typeface="Calibri" panose="020F0502020204030204" pitchFamily="34" charset="0"/>
            </a:endParaRPr>
          </a:p>
          <a:p>
            <a:pPr lvl="1">
              <a:spcBef>
                <a:spcPts val="1350"/>
              </a:spcBef>
              <a:spcAft>
                <a:spcPts val="0"/>
              </a:spcAft>
              <a:buSzPts val="2000"/>
              <a:tabLst>
                <a:tab pos="1169035" algn="l"/>
                <a:tab pos="1169670" algn="l"/>
              </a:tabLst>
            </a:pPr>
            <a:endParaRPr lang="en-US" sz="1800" u="heavy" dirty="0">
              <a:solidFill>
                <a:srgbClr val="1F4E79"/>
              </a:solidFill>
              <a:effectLst/>
              <a:uFill>
                <a:solidFill>
                  <a:srgbClr val="1F4E79"/>
                </a:solidFill>
              </a:uFill>
              <a:latin typeface="Times New Roman" panose="02020603050405020304" pitchFamily="18" charset="0"/>
              <a:ea typeface="Symbol" panose="05050102010706020507" pitchFamily="18" charset="2"/>
              <a:cs typeface="Calibri" panose="020F0502020204030204" pitchFamily="34" charset="0"/>
            </a:endParaRPr>
          </a:p>
          <a:p>
            <a:pPr marL="742950" lvl="1" indent="-285750">
              <a:spcBef>
                <a:spcPts val="1350"/>
              </a:spcBef>
              <a:spcAft>
                <a:spcPts val="0"/>
              </a:spcAft>
              <a:buSzPts val="2000"/>
              <a:buFont typeface="Symbol" panose="05050102010706020507" pitchFamily="18" charset="2"/>
              <a:buChar char=""/>
              <a:tabLst>
                <a:tab pos="1169035" algn="l"/>
                <a:tab pos="1169670" algn="l"/>
              </a:tabLst>
            </a:pPr>
            <a:r>
              <a:rPr lang="en-US" sz="1800" dirty="0">
                <a:effectLst/>
                <a:latin typeface="Times New Roman" panose="02020603050405020304" pitchFamily="18" charset="0"/>
                <a:ea typeface="Times New Roman" panose="02020603050405020304" pitchFamily="18" charset="0"/>
              </a:rPr>
              <a:t>SHODHGANGA</a:t>
            </a:r>
            <a:r>
              <a:rPr lang="en-US" sz="1800" spc="-105"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t>
            </a:r>
            <a:r>
              <a:rPr lang="en-US" sz="1800" spc="10" dirty="0">
                <a:effectLst/>
                <a:latin typeface="Times New Roman" panose="02020603050405020304" pitchFamily="18" charset="0"/>
                <a:ea typeface="Times New Roman" panose="02020603050405020304" pitchFamily="18" charset="0"/>
              </a:rPr>
              <a:t> </a:t>
            </a:r>
            <a:r>
              <a:rPr lang="en-US" spc="10" dirty="0">
                <a:latin typeface="Times New Roman" panose="02020603050405020304" pitchFamily="18" charset="0"/>
                <a:ea typeface="Times New Roman" panose="02020603050405020304" pitchFamily="18" charset="0"/>
              </a:rPr>
              <a:t>Electronics and Communication</a:t>
            </a:r>
            <a:r>
              <a:rPr lang="en-US" sz="1800" spc="-3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Engineering - </a:t>
            </a:r>
            <a:r>
              <a:rPr lang="en-US" sz="1800" b="1" dirty="0">
                <a:effectLst/>
                <a:latin typeface="Times New Roman" panose="02020603050405020304" pitchFamily="18" charset="0"/>
                <a:ea typeface="Times New Roman" panose="02020603050405020304" pitchFamily="18" charset="0"/>
              </a:rPr>
              <a:t>190</a:t>
            </a:r>
            <a:endParaRPr lang="en-US" sz="1800" b="1" u="heavy" dirty="0">
              <a:solidFill>
                <a:srgbClr val="1F4E79"/>
              </a:solidFill>
              <a:effectLst/>
              <a:uFill>
                <a:solidFill>
                  <a:srgbClr val="1F4E79"/>
                </a:solidFill>
              </a:uFill>
              <a:latin typeface="Times New Roman" panose="02020603050405020304" pitchFamily="18" charset="0"/>
              <a:ea typeface="Symbol" panose="05050102010706020507" pitchFamily="18" charset="2"/>
              <a:cs typeface="Calibri" panose="020F0502020204030204" pitchFamily="34" charset="0"/>
            </a:endParaRPr>
          </a:p>
          <a:p>
            <a:pPr lvl="1">
              <a:spcBef>
                <a:spcPts val="1350"/>
              </a:spcBef>
              <a:spcAft>
                <a:spcPts val="0"/>
              </a:spcAft>
              <a:buSzPts val="2000"/>
              <a:tabLst>
                <a:tab pos="1169035" algn="l"/>
                <a:tab pos="1169670" algn="l"/>
              </a:tabLst>
            </a:pPr>
            <a:endParaRPr lang="en-IN" sz="1800" dirty="0">
              <a:effectLst/>
              <a:latin typeface="Calibri" panose="020F0502020204030204" pitchFamily="34" charset="0"/>
              <a:ea typeface="Symbol" panose="05050102010706020507" pitchFamily="18" charset="2"/>
              <a:cs typeface="Symbol" panose="05050102010706020507" pitchFamily="18" charset="2"/>
            </a:endParaRPr>
          </a:p>
          <a:p>
            <a:pPr lvl="2">
              <a:spcBef>
                <a:spcPts val="1065"/>
              </a:spcBef>
              <a:spcAft>
                <a:spcPts val="0"/>
              </a:spcAft>
              <a:buSzPts val="1900"/>
              <a:tabLst>
                <a:tab pos="1958340" algn="l"/>
                <a:tab pos="1958975" algn="l"/>
              </a:tabLst>
            </a:pPr>
            <a:endParaRPr lang="en-IN" sz="1100" spc="-10" dirty="0">
              <a:effectLst/>
              <a:latin typeface="Calibri" panose="020F0502020204030204" pitchFamily="34" charset="0"/>
              <a:ea typeface="Arial MT"/>
              <a:cs typeface="Arial MT"/>
            </a:endParaRPr>
          </a:p>
          <a:p>
            <a:endParaRPr lang="en-IN" dirty="0">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D56EA202-0376-D1D8-AACB-B3FBE65838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56A202-AFBB-BA04-1F70-CAE1D50EB7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5856" y="2901555"/>
            <a:ext cx="5386890" cy="2546345"/>
          </a:xfrm>
          <a:prstGeom prst="rect">
            <a:avLst/>
          </a:prstGeom>
        </p:spPr>
      </p:pic>
    </p:spTree>
    <p:extLst>
      <p:ext uri="{BB962C8B-B14F-4D97-AF65-F5344CB8AC3E}">
        <p14:creationId xmlns:p14="http://schemas.microsoft.com/office/powerpoint/2010/main" val="40176838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69</a:t>
            </a:fld>
            <a:endParaRPr lang="en-IN"/>
          </a:p>
        </p:txBody>
      </p:sp>
      <p:sp>
        <p:nvSpPr>
          <p:cNvPr id="3" name="TextBox 2">
            <a:extLst>
              <a:ext uri="{FF2B5EF4-FFF2-40B4-BE49-F238E27FC236}">
                <a16:creationId xmlns:a16="http://schemas.microsoft.com/office/drawing/2014/main" id="{2B97A002-954B-0E0A-349A-A8300EAE0102}"/>
              </a:ext>
            </a:extLst>
          </p:cNvPr>
          <p:cNvSpPr txBox="1"/>
          <p:nvPr/>
        </p:nvSpPr>
        <p:spPr>
          <a:xfrm>
            <a:off x="542260" y="413570"/>
            <a:ext cx="9548038" cy="400110"/>
          </a:xfrm>
          <a:prstGeom prst="rect">
            <a:avLst/>
          </a:prstGeom>
          <a:noFill/>
        </p:spPr>
        <p:txBody>
          <a:bodyPr wrap="square" rtlCol="0">
            <a:spAutoFit/>
          </a:bodyPr>
          <a:lstStyle/>
          <a:p>
            <a:r>
              <a:rPr lang="en-IN" sz="2000" b="1" dirty="0">
                <a:latin typeface="Times New Roman" panose="02020603050405020304" pitchFamily="18" charset="0"/>
                <a:cs typeface="Times New Roman" panose="02020603050405020304" pitchFamily="18" charset="0"/>
              </a:rPr>
              <a:t>Department </a:t>
            </a:r>
            <a:r>
              <a:rPr lang="en-US" sz="2000" b="1" dirty="0">
                <a:effectLst/>
                <a:latin typeface="Times New Roman" panose="02020603050405020304" pitchFamily="18" charset="0"/>
                <a:ea typeface="Times New Roman" panose="02020603050405020304" pitchFamily="18" charset="0"/>
              </a:rPr>
              <a:t>library/e</a:t>
            </a:r>
            <a:r>
              <a:rPr lang="en-US" sz="2000" b="1" spc="-120"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-resources</a:t>
            </a:r>
            <a:endParaRPr lang="en-IN" sz="2000" dirty="0">
              <a:solidFill>
                <a:srgbClr val="0070C0"/>
              </a:solidFill>
              <a:latin typeface="Times New Roman" panose="02020603050405020304" pitchFamily="18" charset="0"/>
              <a:cs typeface="Times New Roman" panose="02020603050405020304" pitchFamily="18" charset="0"/>
            </a:endParaRPr>
          </a:p>
        </p:txBody>
      </p:sp>
      <p:graphicFrame>
        <p:nvGraphicFramePr>
          <p:cNvPr id="7" name="Diagram 6">
            <a:extLst>
              <a:ext uri="{FF2B5EF4-FFF2-40B4-BE49-F238E27FC236}">
                <a16:creationId xmlns:a16="http://schemas.microsoft.com/office/drawing/2014/main" id="{AE4DBAC7-7404-1915-F181-43E9D2C23363}"/>
              </a:ext>
            </a:extLst>
          </p:cNvPr>
          <p:cNvGraphicFramePr/>
          <p:nvPr>
            <p:extLst>
              <p:ext uri="{D42A27DB-BD31-4B8C-83A1-F6EECF244321}">
                <p14:modId xmlns:p14="http://schemas.microsoft.com/office/powerpoint/2010/main" val="1606909680"/>
              </p:ext>
            </p:extLst>
          </p:nvPr>
        </p:nvGraphicFramePr>
        <p:xfrm>
          <a:off x="359414" y="1675671"/>
          <a:ext cx="6243405" cy="4368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e 7">
            <a:extLst>
              <a:ext uri="{FF2B5EF4-FFF2-40B4-BE49-F238E27FC236}">
                <a16:creationId xmlns:a16="http://schemas.microsoft.com/office/drawing/2014/main" id="{A082D23F-864E-892C-FCD0-15077200CAAC}"/>
              </a:ext>
            </a:extLst>
          </p:cNvPr>
          <p:cNvGraphicFramePr>
            <a:graphicFrameLocks noGrp="1"/>
          </p:cNvGraphicFramePr>
          <p:nvPr>
            <p:extLst>
              <p:ext uri="{D42A27DB-BD31-4B8C-83A1-F6EECF244321}">
                <p14:modId xmlns:p14="http://schemas.microsoft.com/office/powerpoint/2010/main" val="375853735"/>
              </p:ext>
            </p:extLst>
          </p:nvPr>
        </p:nvGraphicFramePr>
        <p:xfrm>
          <a:off x="6158023" y="1254641"/>
          <a:ext cx="5527479" cy="2934492"/>
        </p:xfrm>
        <a:graphic>
          <a:graphicData uri="http://schemas.openxmlformats.org/drawingml/2006/table">
            <a:tbl>
              <a:tblPr firstRow="1" bandRow="1">
                <a:effectLst>
                  <a:innerShdw blurRad="114300">
                    <a:prstClr val="black"/>
                  </a:innerShdw>
                </a:effectLst>
                <a:tableStyleId>{7DF18680-E054-41AD-8BC1-D1AEF772440D}</a:tableStyleId>
              </a:tblPr>
              <a:tblGrid>
                <a:gridCol w="1699437">
                  <a:extLst>
                    <a:ext uri="{9D8B030D-6E8A-4147-A177-3AD203B41FA5}">
                      <a16:colId xmlns:a16="http://schemas.microsoft.com/office/drawing/2014/main" val="20000"/>
                    </a:ext>
                  </a:extLst>
                </a:gridCol>
                <a:gridCol w="2626242">
                  <a:extLst>
                    <a:ext uri="{9D8B030D-6E8A-4147-A177-3AD203B41FA5}">
                      <a16:colId xmlns:a16="http://schemas.microsoft.com/office/drawing/2014/main" val="20001"/>
                    </a:ext>
                  </a:extLst>
                </a:gridCol>
                <a:gridCol w="1201800">
                  <a:extLst>
                    <a:ext uri="{9D8B030D-6E8A-4147-A177-3AD203B41FA5}">
                      <a16:colId xmlns:a16="http://schemas.microsoft.com/office/drawing/2014/main" val="20002"/>
                    </a:ext>
                  </a:extLst>
                </a:gridCol>
              </a:tblGrid>
              <a:tr h="528226">
                <a:tc gridSpan="3">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IN" sz="2000" dirty="0">
                          <a:latin typeface="Times New Roman" panose="02020603050405020304" pitchFamily="18" charset="0"/>
                          <a:cs typeface="Times New Roman" panose="02020603050405020304" pitchFamily="18" charset="0"/>
                        </a:rPr>
                        <a:t>New books acquired and E-content development</a:t>
                      </a:r>
                      <a:endParaRPr lang="en-IN" sz="2000" b="1"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9306">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Journals </a:t>
                      </a:r>
                      <a:endParaRPr lang="en-IN"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t"/>
                      <a:r>
                        <a:rPr lang="en-IN" sz="1600" u="none" strike="noStrike" dirty="0">
                          <a:effectLst/>
                          <a:latin typeface="Times New Roman" panose="02020603050405020304" pitchFamily="18" charset="0"/>
                          <a:cs typeface="Times New Roman" panose="02020603050405020304" pitchFamily="18" charset="0"/>
                        </a:rPr>
                        <a:t>IEEE and DELNET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6640</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1"/>
                  </a:ext>
                </a:extLst>
              </a:tr>
              <a:tr h="409306">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E – Journals </a:t>
                      </a:r>
                      <a:endParaRPr lang="en-IN"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t"/>
                      <a:r>
                        <a:rPr lang="en-IN" sz="1600" u="none" strike="noStrike" dirty="0">
                          <a:effectLst/>
                          <a:latin typeface="Times New Roman" panose="02020603050405020304" pitchFamily="18" charset="0"/>
                          <a:cs typeface="Times New Roman" panose="02020603050405020304" pitchFamily="18" charset="0"/>
                        </a:rPr>
                        <a:t>IEEE and DELNET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4366</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2"/>
                  </a:ext>
                </a:extLst>
              </a:tr>
              <a:tr h="409306">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E- Books</a:t>
                      </a:r>
                      <a:endParaRPr lang="en-IN"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t"/>
                      <a:r>
                        <a:rPr lang="en-IN" sz="1600" u="none" strike="noStrike" dirty="0">
                          <a:effectLst/>
                          <a:latin typeface="Times New Roman" panose="02020603050405020304" pitchFamily="18" charset="0"/>
                          <a:cs typeface="Times New Roman" panose="02020603050405020304" pitchFamily="18" charset="0"/>
                        </a:rPr>
                        <a:t>IEEE and DELNET</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3570</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3"/>
                  </a:ext>
                </a:extLst>
              </a:tr>
              <a:tr h="359736">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E-</a:t>
                      </a:r>
                      <a:r>
                        <a:rPr lang="en-IN" sz="1600" u="none" strike="noStrike" dirty="0" err="1">
                          <a:effectLst/>
                          <a:latin typeface="Times New Roman" panose="02020603050405020304" pitchFamily="18" charset="0"/>
                          <a:cs typeface="Times New Roman" panose="02020603050405020304" pitchFamily="18" charset="0"/>
                        </a:rPr>
                        <a:t>ShodhSindhu</a:t>
                      </a:r>
                      <a:endParaRPr lang="en-IN"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Free Access</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Free Access</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4"/>
                  </a:ext>
                </a:extLst>
              </a:tr>
              <a:tr h="409306">
                <a:tc>
                  <a:txBody>
                    <a:bodyPr/>
                    <a:lstStyle/>
                    <a:p>
                      <a:pPr algn="ctr" fontAlgn="b"/>
                      <a:r>
                        <a:rPr lang="en-IN" sz="1600" u="none" strike="noStrike" dirty="0" err="1">
                          <a:effectLst/>
                          <a:latin typeface="Times New Roman" panose="02020603050405020304" pitchFamily="18" charset="0"/>
                          <a:cs typeface="Times New Roman" panose="02020603050405020304" pitchFamily="18" charset="0"/>
                        </a:rPr>
                        <a:t>Shodhganga</a:t>
                      </a:r>
                      <a:endParaRPr lang="en-IN"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Free Access</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Free Access</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5"/>
                  </a:ext>
                </a:extLst>
              </a:tr>
              <a:tr h="409306">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Databases</a:t>
                      </a:r>
                      <a:endParaRPr lang="en-IN"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a:effectLst/>
                          <a:latin typeface="Times New Roman" panose="02020603050405020304" pitchFamily="18" charset="0"/>
                          <a:cs typeface="Times New Roman" panose="02020603050405020304" pitchFamily="18" charset="0"/>
                        </a:rPr>
                        <a:t>Free Access</a:t>
                      </a:r>
                      <a:endParaRPr lang="en-IN"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IN" sz="1600" u="none" strike="noStrike" dirty="0">
                          <a:effectLst/>
                          <a:latin typeface="Times New Roman" panose="02020603050405020304" pitchFamily="18" charset="0"/>
                          <a:cs typeface="Times New Roman" panose="02020603050405020304" pitchFamily="18" charset="0"/>
                        </a:rPr>
                        <a:t>Free Access</a:t>
                      </a:r>
                      <a:endParaRPr lang="en-I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6"/>
                  </a:ext>
                </a:extLst>
              </a:tr>
            </a:tbl>
          </a:graphicData>
        </a:graphic>
      </p:graphicFrame>
      <p:pic>
        <p:nvPicPr>
          <p:cNvPr id="9" name="Picture 2">
            <a:extLst>
              <a:ext uri="{FF2B5EF4-FFF2-40B4-BE49-F238E27FC236}">
                <a16:creationId xmlns:a16="http://schemas.microsoft.com/office/drawing/2014/main" id="{A5469177-E79F-D307-9E6E-CDF89117B0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864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299C1C2-5494-42F8-B7D2-BD10B02E8B5F}" type="datetime1">
              <a:rPr lang="en-IN" smtClean="0"/>
              <a:t>04-11-2023</a:t>
            </a:fld>
            <a:endParaRPr lang="en-IN" dirty="0"/>
          </a:p>
        </p:txBody>
      </p:sp>
      <p:sp>
        <p:nvSpPr>
          <p:cNvPr id="6" name="Footer Placeholder 5"/>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7</a:t>
            </a:fld>
            <a:endParaRPr lang="en-IN"/>
          </a:p>
        </p:txBody>
      </p:sp>
      <p:sp>
        <p:nvSpPr>
          <p:cNvPr id="8" name="TextBox 7">
            <a:extLst>
              <a:ext uri="{FF2B5EF4-FFF2-40B4-BE49-F238E27FC236}">
                <a16:creationId xmlns:a16="http://schemas.microsoft.com/office/drawing/2014/main" id="{61820B37-8ABA-32A1-C0DE-66FBB6B218CB}"/>
              </a:ext>
            </a:extLst>
          </p:cNvPr>
          <p:cNvSpPr txBox="1"/>
          <p:nvPr/>
        </p:nvSpPr>
        <p:spPr>
          <a:xfrm>
            <a:off x="529390" y="237203"/>
            <a:ext cx="4023360" cy="523220"/>
          </a:xfrm>
          <a:prstGeom prst="rect">
            <a:avLst/>
          </a:prstGeom>
          <a:noFill/>
        </p:spPr>
        <p:txBody>
          <a:bodyPr wrap="square" rtlCol="0">
            <a:spAutoFit/>
          </a:bodyPr>
          <a:lstStyle/>
          <a:p>
            <a:pPr lvl="0"/>
            <a:r>
              <a:rPr lang="en-IN" sz="2800" b="1" dirty="0">
                <a:solidFill>
                  <a:srgbClr val="0070C0"/>
                </a:solidFill>
                <a:latin typeface="Times New Roman" panose="02020603050405020304" pitchFamily="18" charset="0"/>
                <a:cs typeface="Times New Roman" panose="02020603050405020304" pitchFamily="18" charset="0"/>
              </a:rPr>
              <a:t>Prominent Alumni</a:t>
            </a:r>
          </a:p>
        </p:txBody>
      </p:sp>
      <p:cxnSp>
        <p:nvCxnSpPr>
          <p:cNvPr id="18" name="Straight Connector 17">
            <a:extLst>
              <a:ext uri="{FF2B5EF4-FFF2-40B4-BE49-F238E27FC236}">
                <a16:creationId xmlns:a16="http://schemas.microsoft.com/office/drawing/2014/main" id="{4FEEBDAA-9DC5-2DD5-999E-6DB79A75C8DA}"/>
              </a:ext>
            </a:extLst>
          </p:cNvPr>
          <p:cNvCxnSpPr>
            <a:cxnSpLocks/>
          </p:cNvCxnSpPr>
          <p:nvPr/>
        </p:nvCxnSpPr>
        <p:spPr>
          <a:xfrm flipH="1" flipV="1">
            <a:off x="365988" y="3795794"/>
            <a:ext cx="3952444" cy="1400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9E95905A-60F7-3BD1-06D9-D4EB92E58565}"/>
              </a:ext>
            </a:extLst>
          </p:cNvPr>
          <p:cNvSpPr txBox="1"/>
          <p:nvPr/>
        </p:nvSpPr>
        <p:spPr>
          <a:xfrm>
            <a:off x="284218" y="2806529"/>
            <a:ext cx="3816323" cy="923330"/>
          </a:xfrm>
          <a:prstGeom prst="rect">
            <a:avLst/>
          </a:prstGeom>
          <a:noFill/>
        </p:spPr>
        <p:txBody>
          <a:bodyPr wrap="square" rtlCol="0">
            <a:spAutoFit/>
          </a:bodyPr>
          <a:lstStyle/>
          <a:p>
            <a:pPr lvl="0"/>
            <a:r>
              <a:rPr lang="en-US" b="1" dirty="0">
                <a:solidFill>
                  <a:schemeClr val="tx1"/>
                </a:solidFill>
                <a:latin typeface="Times New Roman" panose="02020603050405020304" pitchFamily="18" charset="0"/>
                <a:cs typeface="Times New Roman" panose="02020603050405020304" pitchFamily="18" charset="0"/>
              </a:rPr>
              <a:t>Prof. K. Padma Raju,</a:t>
            </a:r>
          </a:p>
          <a:p>
            <a:pPr lvl="0"/>
            <a:r>
              <a:rPr lang="en-US" b="1" dirty="0">
                <a:solidFill>
                  <a:schemeClr val="tx1"/>
                </a:solidFill>
                <a:latin typeface="Times New Roman" panose="02020603050405020304" pitchFamily="18" charset="0"/>
                <a:cs typeface="Times New Roman" panose="02020603050405020304" pitchFamily="18" charset="0"/>
              </a:rPr>
              <a:t>Vice Chancellor </a:t>
            </a:r>
            <a:r>
              <a:rPr lang="en-US" b="1" dirty="0" err="1">
                <a:solidFill>
                  <a:schemeClr val="tx1"/>
                </a:solidFill>
                <a:latin typeface="Times New Roman" panose="02020603050405020304" pitchFamily="18" charset="0"/>
                <a:cs typeface="Times New Roman" panose="02020603050405020304" pitchFamily="18" charset="0"/>
              </a:rPr>
              <a:t>Adikavi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Nannayya</a:t>
            </a:r>
            <a:r>
              <a:rPr lang="en-US" b="1" dirty="0">
                <a:solidFill>
                  <a:schemeClr val="tx1"/>
                </a:solidFill>
                <a:latin typeface="Times New Roman" panose="02020603050405020304" pitchFamily="18" charset="0"/>
                <a:cs typeface="Times New Roman" panose="02020603050405020304" pitchFamily="18" charset="0"/>
              </a:rPr>
              <a:t> University.</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9C8899E5-5F86-1F88-FC66-115951FA3FBC}"/>
              </a:ext>
            </a:extLst>
          </p:cNvPr>
          <p:cNvCxnSpPr>
            <a:cxnSpLocks/>
          </p:cNvCxnSpPr>
          <p:nvPr/>
        </p:nvCxnSpPr>
        <p:spPr>
          <a:xfrm flipH="1">
            <a:off x="441045" y="5470397"/>
            <a:ext cx="4221045"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8D8BF7F8-B2DC-4697-1EFB-1297F2422592}"/>
              </a:ext>
            </a:extLst>
          </p:cNvPr>
          <p:cNvSpPr txBox="1"/>
          <p:nvPr/>
        </p:nvSpPr>
        <p:spPr>
          <a:xfrm>
            <a:off x="441045" y="4669447"/>
            <a:ext cx="3740590" cy="923330"/>
          </a:xfrm>
          <a:prstGeom prst="rect">
            <a:avLst/>
          </a:prstGeom>
          <a:noFill/>
        </p:spPr>
        <p:txBody>
          <a:bodyPr wrap="square" rtlCol="0">
            <a:spAutoFit/>
          </a:bodyPr>
          <a:lstStyle/>
          <a:p>
            <a:pPr lvl="0"/>
            <a:r>
              <a:rPr lang="en-US" b="1" dirty="0">
                <a:solidFill>
                  <a:schemeClr val="tx1"/>
                </a:solidFill>
                <a:latin typeface="Times New Roman" panose="02020603050405020304" pitchFamily="18" charset="0"/>
                <a:cs typeface="Times New Roman" panose="02020603050405020304" pitchFamily="18" charset="0"/>
              </a:rPr>
              <a:t>Prof. K. Raja Rajeswari , </a:t>
            </a:r>
          </a:p>
          <a:p>
            <a:pPr lvl="0"/>
            <a:r>
              <a:rPr lang="en-US" b="1" dirty="0">
                <a:solidFill>
                  <a:schemeClr val="tx1"/>
                </a:solidFill>
                <a:latin typeface="Times New Roman" panose="02020603050405020304" pitchFamily="18" charset="0"/>
                <a:cs typeface="Times New Roman" panose="02020603050405020304" pitchFamily="18" charset="0"/>
              </a:rPr>
              <a:t>Governing Council Member , IETE.</a:t>
            </a:r>
          </a:p>
          <a:p>
            <a:pPr lvl="0"/>
            <a:endParaRPr lang="en-US" b="1" dirty="0">
              <a:solidFill>
                <a:schemeClr val="tx1"/>
              </a:solidFill>
              <a:latin typeface="Times New Roman" panose="02020603050405020304" pitchFamily="18" charset="0"/>
              <a:cs typeface="Times New Roman" panose="02020603050405020304" pitchFamily="18" charset="0"/>
            </a:endParaRPr>
          </a:p>
        </p:txBody>
      </p:sp>
      <p:cxnSp>
        <p:nvCxnSpPr>
          <p:cNvPr id="43" name="Straight Connector 42">
            <a:extLst>
              <a:ext uri="{FF2B5EF4-FFF2-40B4-BE49-F238E27FC236}">
                <a16:creationId xmlns:a16="http://schemas.microsoft.com/office/drawing/2014/main" id="{FE197967-ED40-A834-957E-EE4A9E8F21DD}"/>
              </a:ext>
            </a:extLst>
          </p:cNvPr>
          <p:cNvCxnSpPr>
            <a:cxnSpLocks/>
          </p:cNvCxnSpPr>
          <p:nvPr/>
        </p:nvCxnSpPr>
        <p:spPr>
          <a:xfrm>
            <a:off x="6718701" y="2857516"/>
            <a:ext cx="448267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4" name="TextBox 43">
            <a:extLst>
              <a:ext uri="{FF2B5EF4-FFF2-40B4-BE49-F238E27FC236}">
                <a16:creationId xmlns:a16="http://schemas.microsoft.com/office/drawing/2014/main" id="{7196B2F9-EC85-D579-17AB-D10B14502A0F}"/>
              </a:ext>
            </a:extLst>
          </p:cNvPr>
          <p:cNvSpPr txBox="1"/>
          <p:nvPr/>
        </p:nvSpPr>
        <p:spPr>
          <a:xfrm>
            <a:off x="7556705" y="1460710"/>
            <a:ext cx="3928085" cy="1200329"/>
          </a:xfrm>
          <a:prstGeom prst="rect">
            <a:avLst/>
          </a:prstGeom>
          <a:noFill/>
        </p:spPr>
        <p:txBody>
          <a:bodyPr wrap="square" rtlCol="0">
            <a:spAutoFit/>
          </a:bodyPr>
          <a:lstStyle/>
          <a:p>
            <a:pPr lvl="0"/>
            <a:r>
              <a:rPr lang="en-US" b="1" dirty="0">
                <a:solidFill>
                  <a:schemeClr val="tx1"/>
                </a:solidFill>
                <a:latin typeface="Times New Roman" panose="02020603050405020304" pitchFamily="18" charset="0"/>
                <a:cs typeface="Times New Roman" panose="02020603050405020304" pitchFamily="18" charset="0"/>
              </a:rPr>
              <a:t>Prof </a:t>
            </a:r>
            <a:r>
              <a:rPr lang="en-US" b="1" dirty="0" err="1">
                <a:solidFill>
                  <a:schemeClr val="tx1"/>
                </a:solidFill>
                <a:latin typeface="Times New Roman" panose="02020603050405020304" pitchFamily="18" charset="0"/>
                <a:cs typeface="Times New Roman" panose="02020603050405020304" pitchFamily="18" charset="0"/>
              </a:rPr>
              <a:t>G.S.N.Raju</a:t>
            </a:r>
            <a:r>
              <a:rPr lang="en-US" b="1" dirty="0">
                <a:solidFill>
                  <a:schemeClr val="tx1"/>
                </a:solidFill>
                <a:latin typeface="Times New Roman" panose="02020603050405020304" pitchFamily="18" charset="0"/>
                <a:cs typeface="Times New Roman" panose="02020603050405020304" pitchFamily="18" charset="0"/>
              </a:rPr>
              <a:t>, </a:t>
            </a:r>
          </a:p>
          <a:p>
            <a:pPr lvl="0"/>
            <a:r>
              <a:rPr lang="en-US" b="1" dirty="0">
                <a:solidFill>
                  <a:schemeClr val="tx1"/>
                </a:solidFill>
                <a:latin typeface="Times New Roman" panose="02020603050405020304" pitchFamily="18" charset="0"/>
                <a:cs typeface="Times New Roman" panose="02020603050405020304" pitchFamily="18" charset="0"/>
              </a:rPr>
              <a:t>Former Vice Chancellor,</a:t>
            </a:r>
          </a:p>
          <a:p>
            <a:pPr lvl="0"/>
            <a:r>
              <a:rPr lang="en-US" b="1" dirty="0">
                <a:solidFill>
                  <a:schemeClr val="tx1"/>
                </a:solidFill>
                <a:latin typeface="Times New Roman" panose="02020603050405020304" pitchFamily="18" charset="0"/>
                <a:cs typeface="Times New Roman" panose="02020603050405020304" pitchFamily="18" charset="0"/>
              </a:rPr>
              <a:t>Andhra University, </a:t>
            </a:r>
          </a:p>
          <a:p>
            <a:pPr lvl="0"/>
            <a:r>
              <a:rPr lang="en-US" b="1" dirty="0">
                <a:solidFill>
                  <a:schemeClr val="tx1"/>
                </a:solidFill>
                <a:latin typeface="Times New Roman" panose="02020603050405020304" pitchFamily="18" charset="0"/>
                <a:cs typeface="Times New Roman" panose="02020603050405020304" pitchFamily="18" charset="0"/>
              </a:rPr>
              <a:t>Chancellor Centurion University.</a:t>
            </a:r>
          </a:p>
        </p:txBody>
      </p:sp>
      <p:cxnSp>
        <p:nvCxnSpPr>
          <p:cNvPr id="47" name="Straight Connector 46">
            <a:extLst>
              <a:ext uri="{FF2B5EF4-FFF2-40B4-BE49-F238E27FC236}">
                <a16:creationId xmlns:a16="http://schemas.microsoft.com/office/drawing/2014/main" id="{C51C8E56-81A4-7CDD-153E-F6FA35380C53}"/>
              </a:ext>
            </a:extLst>
          </p:cNvPr>
          <p:cNvCxnSpPr/>
          <p:nvPr/>
        </p:nvCxnSpPr>
        <p:spPr>
          <a:xfrm>
            <a:off x="7126050" y="4594672"/>
            <a:ext cx="4492298" cy="1839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ED2D61C8-DF76-F5D5-D670-ADB4181D2212}"/>
              </a:ext>
            </a:extLst>
          </p:cNvPr>
          <p:cNvSpPr txBox="1"/>
          <p:nvPr/>
        </p:nvSpPr>
        <p:spPr>
          <a:xfrm>
            <a:off x="7490793" y="3555388"/>
            <a:ext cx="4416989" cy="646331"/>
          </a:xfrm>
          <a:prstGeom prst="rect">
            <a:avLst/>
          </a:prstGeom>
          <a:noFill/>
        </p:spPr>
        <p:txBody>
          <a:bodyPr wrap="square" rtlCol="0">
            <a:spAutoFit/>
          </a:bodyPr>
          <a:lstStyle/>
          <a:p>
            <a:pPr lvl="0"/>
            <a:r>
              <a:rPr lang="en-US" b="1" dirty="0">
                <a:solidFill>
                  <a:schemeClr val="tx1"/>
                </a:solidFill>
                <a:latin typeface="Times New Roman" panose="02020603050405020304" pitchFamily="18" charset="0"/>
                <a:cs typeface="Times New Roman" panose="02020603050405020304" pitchFamily="18" charset="0"/>
              </a:rPr>
              <a:t>Dr. M </a:t>
            </a:r>
            <a:r>
              <a:rPr lang="en-US" b="1" dirty="0" err="1">
                <a:solidFill>
                  <a:schemeClr val="tx1"/>
                </a:solidFill>
                <a:latin typeface="Times New Roman" panose="02020603050405020304" pitchFamily="18" charset="0"/>
                <a:cs typeface="Times New Roman" panose="02020603050405020304" pitchFamily="18" charset="0"/>
              </a:rPr>
              <a:t>Chakravarthi</a:t>
            </a:r>
            <a:r>
              <a:rPr lang="en-US" b="1" dirty="0">
                <a:solidFill>
                  <a:schemeClr val="tx1"/>
                </a:solidFill>
                <a:latin typeface="Times New Roman" panose="02020603050405020304" pitchFamily="18" charset="0"/>
                <a:cs typeface="Times New Roman" panose="02020603050405020304" pitchFamily="18" charset="0"/>
              </a:rPr>
              <a:t>, </a:t>
            </a:r>
          </a:p>
          <a:p>
            <a:pPr lvl="0"/>
            <a:r>
              <a:rPr lang="en-US" b="1" dirty="0">
                <a:solidFill>
                  <a:schemeClr val="tx1"/>
                </a:solidFill>
                <a:latin typeface="Times New Roman" panose="02020603050405020304" pitchFamily="18" charset="0"/>
                <a:cs typeface="Times New Roman" panose="02020603050405020304" pitchFamily="18" charset="0"/>
              </a:rPr>
              <a:t>Director, DLRL-DRDO, Hyderabad.</a:t>
            </a:r>
          </a:p>
        </p:txBody>
      </p:sp>
      <p:pic>
        <p:nvPicPr>
          <p:cNvPr id="11" name="Picture 10">
            <a:extLst>
              <a:ext uri="{FF2B5EF4-FFF2-40B4-BE49-F238E27FC236}">
                <a16:creationId xmlns:a16="http://schemas.microsoft.com/office/drawing/2014/main" id="{6424D547-71D7-908F-10E6-F5B01A7CC9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0095" y="2510350"/>
            <a:ext cx="1502543" cy="14589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6F019CA7-BB99-C417-4055-F5389783A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712" y="3198441"/>
            <a:ext cx="1502543" cy="15344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2">
            <a:extLst>
              <a:ext uri="{FF2B5EF4-FFF2-40B4-BE49-F238E27FC236}">
                <a16:creationId xmlns:a16="http://schemas.microsoft.com/office/drawing/2014/main" id="{FDAD7155-52CD-57E1-7EE5-1F27256B7A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2152097-FF02-767A-E7AE-F420A8AA07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9864" y="4099311"/>
            <a:ext cx="1342920" cy="1418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5DF58B3C-559B-E74C-10F1-E2BD9C8299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335" y="1377031"/>
            <a:ext cx="1342920" cy="13889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59106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8723811" cy="662486"/>
          </a:xfrm>
        </p:spPr>
        <p:txBody>
          <a:bodyPr>
            <a:noAutofit/>
          </a:bodyPr>
          <a:lstStyle/>
          <a:p>
            <a:r>
              <a:rPr lang="en-IN" sz="2800" b="1" dirty="0">
                <a:solidFill>
                  <a:srgbClr val="0070C0"/>
                </a:solidFill>
                <a:latin typeface="Times New Roman" panose="02020603050405020304" pitchFamily="18" charset="0"/>
                <a:cs typeface="Times New Roman" panose="02020603050405020304" pitchFamily="18" charset="0"/>
                <a:sym typeface="+mn-ea"/>
              </a:rPr>
              <a:t>Academic Audit,  Quality Audit Records</a:t>
            </a:r>
          </a:p>
        </p:txBody>
      </p:sp>
      <p:sp>
        <p:nvSpPr>
          <p:cNvPr id="3" name="Content Placeholder 2"/>
          <p:cNvSpPr>
            <a:spLocks noGrp="1"/>
          </p:cNvSpPr>
          <p:nvPr>
            <p:ph idx="1"/>
          </p:nvPr>
        </p:nvSpPr>
        <p:spPr>
          <a:xfrm>
            <a:off x="742406" y="1027612"/>
            <a:ext cx="10515600" cy="1263201"/>
          </a:xfrm>
        </p:spPr>
        <p:txBody>
          <a:bodyPr>
            <a:noAutofit/>
          </a:bodyPr>
          <a:lstStyle/>
          <a:p>
            <a:pPr marL="0" indent="0" algn="just">
              <a:lnSpc>
                <a:spcPct val="150000"/>
              </a:lnSpc>
              <a:buNone/>
            </a:pPr>
            <a:r>
              <a:rPr lang="en-US" sz="1700" dirty="0">
                <a:latin typeface="Times New Roman" panose="02020603050405020304" pitchFamily="18" charset="0"/>
                <a:cs typeface="Times New Roman" panose="02020603050405020304" pitchFamily="18" charset="0"/>
              </a:rPr>
              <a:t>IQAC is instrumental in implementing several Quality measures through internalization of quality culture and adopting best practices like Green Campus, Energy and Environment audits, Academic audits annually, ISO9001:2015 Internal and External Surveillance audits, </a:t>
            </a:r>
            <a:endParaRPr lang="en-US" sz="1700" dirty="0">
              <a:latin typeface="Times New Roman" panose="02020603050405020304" pitchFamily="18" charset="0"/>
              <a:cs typeface="Times New Roman" panose="02020603050405020304" pitchFamily="18" charset="0"/>
              <a:hlinkClick r:id="rId2" action="ppaction://hlinkfile"/>
            </a:endParaRPr>
          </a:p>
        </p:txBody>
      </p:sp>
      <p:sp>
        <p:nvSpPr>
          <p:cNvPr id="4" name="Date Placeholder 3"/>
          <p:cNvSpPr>
            <a:spLocks noGrp="1"/>
          </p:cNvSpPr>
          <p:nvPr>
            <p:ph type="dt" sz="half" idx="10"/>
          </p:nvPr>
        </p:nvSpPr>
        <p:spPr/>
        <p:txBody>
          <a:bodyPr/>
          <a:lstStyle/>
          <a:p>
            <a:fld id="{C2E1C088-4AE9-4C77-95E4-3EEDDF11BAFB}" type="datetime1">
              <a:rPr lang="en-IN" smtClean="0"/>
              <a:t>04-11-2023</a:t>
            </a:fld>
            <a:endParaRPr lang="en-IN" dirty="0"/>
          </a:p>
        </p:txBody>
      </p:sp>
      <p:sp>
        <p:nvSpPr>
          <p:cNvPr id="5" name="Footer Placeholder 4"/>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70</a:t>
            </a:fld>
            <a:endParaRPr lang="en-IN" dirty="0"/>
          </a:p>
        </p:txBody>
      </p:sp>
      <p:pic>
        <p:nvPicPr>
          <p:cNvPr id="8" name="Picture 2">
            <a:extLst>
              <a:ext uri="{FF2B5EF4-FFF2-40B4-BE49-F238E27FC236}">
                <a16:creationId xmlns:a16="http://schemas.microsoft.com/office/drawing/2014/main" id="{09C44999-5D9E-CA5E-0E1C-4FBE1F4D7F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2A5C35F-82D4-8531-21E1-211A54E5512C}"/>
              </a:ext>
            </a:extLst>
          </p:cNvPr>
          <p:cNvGrpSpPr/>
          <p:nvPr/>
        </p:nvGrpSpPr>
        <p:grpSpPr>
          <a:xfrm>
            <a:off x="423486" y="2506544"/>
            <a:ext cx="11496223" cy="3058029"/>
            <a:chOff x="394611" y="2408116"/>
            <a:chExt cx="11496223" cy="2289990"/>
          </a:xfrm>
        </p:grpSpPr>
        <p:pic>
          <p:nvPicPr>
            <p:cNvPr id="9" name="Picture 8">
              <a:extLst>
                <a:ext uri="{FF2B5EF4-FFF2-40B4-BE49-F238E27FC236}">
                  <a16:creationId xmlns:a16="http://schemas.microsoft.com/office/drawing/2014/main" id="{99F98432-F639-3464-B91E-CCAF8928F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0763" y="2408116"/>
              <a:ext cx="1830071" cy="22733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22" name="Group 21">
              <a:extLst>
                <a:ext uri="{FF2B5EF4-FFF2-40B4-BE49-F238E27FC236}">
                  <a16:creationId xmlns:a16="http://schemas.microsoft.com/office/drawing/2014/main" id="{560FBC27-8170-E6D3-2A62-48DB6332B124}"/>
                </a:ext>
              </a:extLst>
            </p:cNvPr>
            <p:cNvGrpSpPr/>
            <p:nvPr/>
          </p:nvGrpSpPr>
          <p:grpSpPr>
            <a:xfrm>
              <a:off x="394611" y="2408117"/>
              <a:ext cx="9509786" cy="2289989"/>
              <a:chOff x="394610" y="2408117"/>
              <a:chExt cx="10083271" cy="2289989"/>
            </a:xfrm>
          </p:grpSpPr>
          <p:pic>
            <p:nvPicPr>
              <p:cNvPr id="13" name="Picture 12">
                <a:extLst>
                  <a:ext uri="{FF2B5EF4-FFF2-40B4-BE49-F238E27FC236}">
                    <a16:creationId xmlns:a16="http://schemas.microsoft.com/office/drawing/2014/main" id="{0037E2D1-05F1-0B8E-F4EE-FE7EDB412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1230" y="2409379"/>
                <a:ext cx="1898630" cy="2273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a:extLst>
                  <a:ext uri="{FF2B5EF4-FFF2-40B4-BE49-F238E27FC236}">
                    <a16:creationId xmlns:a16="http://schemas.microsoft.com/office/drawing/2014/main" id="{007DBC1D-2C80-463A-59FA-C66E3E951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7235" y="2420397"/>
                <a:ext cx="1984604" cy="2273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id="{B0D9FA55-213B-1E7B-02ED-0A1839218F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9251" y="2408117"/>
                <a:ext cx="1898630" cy="2273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Picture 18">
                <a:extLst>
                  <a:ext uri="{FF2B5EF4-FFF2-40B4-BE49-F238E27FC236}">
                    <a16:creationId xmlns:a16="http://schemas.microsoft.com/office/drawing/2014/main" id="{234744CB-BBCE-A7DD-37A8-44DB41B355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0379" y="2424778"/>
                <a:ext cx="1887036" cy="2273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 name="Picture 20">
                <a:extLst>
                  <a:ext uri="{FF2B5EF4-FFF2-40B4-BE49-F238E27FC236}">
                    <a16:creationId xmlns:a16="http://schemas.microsoft.com/office/drawing/2014/main" id="{D409BB6E-8AD8-041C-AE35-E08978387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610" y="2420397"/>
                <a:ext cx="1984604" cy="2273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grpSp>
      <p:sp>
        <p:nvSpPr>
          <p:cNvPr id="24" name="TextBox 23">
            <a:extLst>
              <a:ext uri="{FF2B5EF4-FFF2-40B4-BE49-F238E27FC236}">
                <a16:creationId xmlns:a16="http://schemas.microsoft.com/office/drawing/2014/main" id="{5CC1AFB7-7674-0FAC-5999-74C05EABEDE7}"/>
              </a:ext>
            </a:extLst>
          </p:cNvPr>
          <p:cNvSpPr txBox="1"/>
          <p:nvPr/>
        </p:nvSpPr>
        <p:spPr>
          <a:xfrm>
            <a:off x="1953928" y="5755058"/>
            <a:ext cx="7344076"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Academic Audit From 2017-2022</a:t>
            </a:r>
          </a:p>
        </p:txBody>
      </p:sp>
    </p:spTree>
    <p:extLst>
      <p:ext uri="{BB962C8B-B14F-4D97-AF65-F5344CB8AC3E}">
        <p14:creationId xmlns:p14="http://schemas.microsoft.com/office/powerpoint/2010/main" val="35293449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7855" y="485286"/>
            <a:ext cx="7793421" cy="523220"/>
          </a:xfrm>
          <a:prstGeom prst="rect">
            <a:avLst/>
          </a:prstGeom>
          <a:noFill/>
        </p:spPr>
        <p:txBody>
          <a:bodyPr wrap="square" rtlCol="0">
            <a:spAutoFit/>
          </a:bodyPr>
          <a:lstStyle/>
          <a:p>
            <a:r>
              <a:rPr lang="en-IN" sz="2800" b="1" dirty="0">
                <a:solidFill>
                  <a:srgbClr val="00B0F0"/>
                </a:solidFill>
                <a:latin typeface="Times New Roman" panose="02020603050405020304" pitchFamily="18" charset="0"/>
                <a:cs typeface="Times New Roman" panose="02020603050405020304" pitchFamily="18" charset="0"/>
              </a:rPr>
              <a:t>Institution values and Social responsibilities:</a:t>
            </a:r>
          </a:p>
        </p:txBody>
      </p:sp>
      <p:graphicFrame>
        <p:nvGraphicFramePr>
          <p:cNvPr id="6" name="Diagram 5"/>
          <p:cNvGraphicFramePr/>
          <p:nvPr>
            <p:extLst>
              <p:ext uri="{D42A27DB-BD31-4B8C-83A1-F6EECF244321}">
                <p14:modId xmlns:p14="http://schemas.microsoft.com/office/powerpoint/2010/main" val="2266220015"/>
              </p:ext>
            </p:extLst>
          </p:nvPr>
        </p:nvGraphicFramePr>
        <p:xfrm>
          <a:off x="838200" y="1227302"/>
          <a:ext cx="10476291" cy="2249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0"/>
          </p:nvPr>
        </p:nvSpPr>
        <p:spPr/>
        <p:txBody>
          <a:bodyPr/>
          <a:lstStyle/>
          <a:p>
            <a:fld id="{961CBB02-E948-4826-AE1A-7B2E94EE0E58}" type="datetime1">
              <a:rPr lang="en-IN" smtClean="0"/>
              <a:t>04-11-2023</a:t>
            </a:fld>
            <a:endParaRPr lang="en-IN"/>
          </a:p>
        </p:txBody>
      </p:sp>
      <p:sp>
        <p:nvSpPr>
          <p:cNvPr id="3" name="Footer Placeholder 2"/>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71</a:t>
            </a:fld>
            <a:endParaRPr lang="en-IN"/>
          </a:p>
        </p:txBody>
      </p:sp>
      <p:pic>
        <p:nvPicPr>
          <p:cNvPr id="5" name="Picture 2">
            <a:extLst>
              <a:ext uri="{FF2B5EF4-FFF2-40B4-BE49-F238E27FC236}">
                <a16:creationId xmlns:a16="http://schemas.microsoft.com/office/drawing/2014/main" id="{6A6293F3-57BA-B54E-F34B-A380020546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9CF5EAC8-5552-55B7-1E44-BAD7BCB0EB07}"/>
              </a:ext>
            </a:extLst>
          </p:cNvPr>
          <p:cNvGrpSpPr/>
          <p:nvPr/>
        </p:nvGrpSpPr>
        <p:grpSpPr>
          <a:xfrm>
            <a:off x="2833708" y="3582624"/>
            <a:ext cx="5319692" cy="2385388"/>
            <a:chOff x="6118928" y="1805439"/>
            <a:chExt cx="6251331" cy="3042947"/>
          </a:xfrm>
        </p:grpSpPr>
        <p:pic>
          <p:nvPicPr>
            <p:cNvPr id="15" name="Picture 14">
              <a:extLst>
                <a:ext uri="{FF2B5EF4-FFF2-40B4-BE49-F238E27FC236}">
                  <a16:creationId xmlns:a16="http://schemas.microsoft.com/office/drawing/2014/main" id="{5CCB7E55-DCC4-E318-9CB9-2CF37D8F6F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5028" y="1805440"/>
              <a:ext cx="3165231" cy="30429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id="{8C44DF45-47F7-08EC-5AC0-0CAFE5EEF6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8928" y="1805439"/>
              <a:ext cx="3086100" cy="30429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sp>
        <p:nvSpPr>
          <p:cNvPr id="19" name="TextBox 18">
            <a:extLst>
              <a:ext uri="{FF2B5EF4-FFF2-40B4-BE49-F238E27FC236}">
                <a16:creationId xmlns:a16="http://schemas.microsoft.com/office/drawing/2014/main" id="{0F2D2548-CBC7-394B-FAC1-C193383BB392}"/>
              </a:ext>
            </a:extLst>
          </p:cNvPr>
          <p:cNvSpPr txBox="1"/>
          <p:nvPr/>
        </p:nvSpPr>
        <p:spPr>
          <a:xfrm>
            <a:off x="857854" y="2167359"/>
            <a:ext cx="10586583" cy="128907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All the Female students in the department are accessing Disha App.</a:t>
            </a:r>
          </a:p>
          <a:p>
            <a:pPr marL="285750" indent="-285750">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Department strictly follows for redressal of student grievances including sexual harassment and ragging.</a:t>
            </a:r>
          </a:p>
          <a:p>
            <a:pPr marL="285750" indent="-285750">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 Separate Counselling sessions are conducted for female students.</a:t>
            </a:r>
          </a:p>
        </p:txBody>
      </p:sp>
      <p:sp>
        <p:nvSpPr>
          <p:cNvPr id="8" name="TextBox 7">
            <a:extLst>
              <a:ext uri="{FF2B5EF4-FFF2-40B4-BE49-F238E27FC236}">
                <a16:creationId xmlns:a16="http://schemas.microsoft.com/office/drawing/2014/main" id="{1BE3487A-6F20-B714-8C28-A4840E7591D0}"/>
              </a:ext>
            </a:extLst>
          </p:cNvPr>
          <p:cNvSpPr txBox="1"/>
          <p:nvPr/>
        </p:nvSpPr>
        <p:spPr>
          <a:xfrm>
            <a:off x="2779526" y="5966699"/>
            <a:ext cx="5831074"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Sample of Disha App Registration</a:t>
            </a:r>
          </a:p>
        </p:txBody>
      </p:sp>
    </p:spTree>
    <p:extLst>
      <p:ext uri="{BB962C8B-B14F-4D97-AF65-F5344CB8AC3E}">
        <p14:creationId xmlns:p14="http://schemas.microsoft.com/office/powerpoint/2010/main" val="1386383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CBB02-E948-4826-AE1A-7B2E94EE0E58}" type="datetime1">
              <a:rPr lang="en-IN" smtClean="0"/>
              <a:t>04-11-2023</a:t>
            </a:fld>
            <a:endParaRPr lang="en-IN"/>
          </a:p>
        </p:txBody>
      </p:sp>
      <p:sp>
        <p:nvSpPr>
          <p:cNvPr id="3" name="Footer Placeholder 2"/>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72</a:t>
            </a:fld>
            <a:endParaRPr lang="en-IN"/>
          </a:p>
        </p:txBody>
      </p:sp>
      <p:sp>
        <p:nvSpPr>
          <p:cNvPr id="8" name="TextBox 7">
            <a:extLst>
              <a:ext uri="{FF2B5EF4-FFF2-40B4-BE49-F238E27FC236}">
                <a16:creationId xmlns:a16="http://schemas.microsoft.com/office/drawing/2014/main" id="{A92D0DA9-8FCA-E7C6-649C-B6B9B3D08E72}"/>
              </a:ext>
            </a:extLst>
          </p:cNvPr>
          <p:cNvSpPr txBox="1"/>
          <p:nvPr/>
        </p:nvSpPr>
        <p:spPr>
          <a:xfrm>
            <a:off x="536783" y="331308"/>
            <a:ext cx="11118434" cy="3181897"/>
          </a:xfrm>
          <a:prstGeom prst="rect">
            <a:avLst/>
          </a:prstGeom>
          <a:noFill/>
        </p:spPr>
        <p:txBody>
          <a:bodyPr wrap="square" rtlCol="0">
            <a:spAutoFit/>
          </a:bodyPr>
          <a:lstStyle/>
          <a:p>
            <a:pPr>
              <a:lnSpc>
                <a:spcPct val="150000"/>
              </a:lnSpc>
            </a:pPr>
            <a:r>
              <a:rPr lang="en-IN" sz="2800" b="1" dirty="0">
                <a:solidFill>
                  <a:srgbClr val="0070C0"/>
                </a:solidFill>
                <a:latin typeface="Times New Roman" panose="02020603050405020304" pitchFamily="18" charset="0"/>
                <a:cs typeface="Times New Roman" panose="02020603050405020304" pitchFamily="18" charset="0"/>
              </a:rPr>
              <a:t>Anti-Ragging</a:t>
            </a:r>
          </a:p>
          <a:p>
            <a:pPr marL="285750" indent="-285750">
              <a:lnSpc>
                <a:spcPct val="15000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sym typeface="+mn-ea"/>
              </a:rPr>
              <a:t>Andhra University student councils play a vibrant medium that emphasizes strengthening their leadership qualities, co-circular activities. </a:t>
            </a:r>
          </a:p>
          <a:p>
            <a:pPr marL="285750" indent="-285750">
              <a:lnSpc>
                <a:spcPct val="15000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sym typeface="+mn-ea"/>
              </a:rPr>
              <a:t>The councils are much associated with anti-ragging committees, internal student complaints, encouraging active interaction with university administration to cope up with student grievances.</a:t>
            </a:r>
          </a:p>
          <a:p>
            <a:pPr marL="285750" indent="-285750">
              <a:lnSpc>
                <a:spcPct val="15000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sym typeface="+mn-ea"/>
              </a:rPr>
              <a:t>It further facilitates the holistic environment in the university and it acts as a bridge between university authorities and student community Details of student grievances including sexual harassment and ragging cases.</a:t>
            </a:r>
          </a:p>
        </p:txBody>
      </p:sp>
      <p:pic>
        <p:nvPicPr>
          <p:cNvPr id="10" name="Picture 9">
            <a:extLst>
              <a:ext uri="{FF2B5EF4-FFF2-40B4-BE49-F238E27FC236}">
                <a16:creationId xmlns:a16="http://schemas.microsoft.com/office/drawing/2014/main" id="{9B9C361A-4EAA-5C41-8D2B-FD23194A3B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674" y="3674777"/>
            <a:ext cx="3819976" cy="252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a:extLst>
              <a:ext uri="{FF2B5EF4-FFF2-40B4-BE49-F238E27FC236}">
                <a16:creationId xmlns:a16="http://schemas.microsoft.com/office/drawing/2014/main" id="{8CEC8054-CFC3-678C-9A46-55DBEAE2E6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005" y="3674776"/>
            <a:ext cx="4270510" cy="2519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2">
            <a:extLst>
              <a:ext uri="{FF2B5EF4-FFF2-40B4-BE49-F238E27FC236}">
                <a16:creationId xmlns:a16="http://schemas.microsoft.com/office/drawing/2014/main" id="{7622AC03-8D6D-0332-0F8C-8455F42C60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2456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133" y="5798"/>
            <a:ext cx="8332423" cy="400110"/>
          </a:xfrm>
          <a:prstGeom prst="rect">
            <a:avLst/>
          </a:prstGeom>
          <a:noFill/>
        </p:spPr>
        <p:txBody>
          <a:bodyPr wrap="square" rtlCol="0">
            <a:spAutoFit/>
          </a:bodyPr>
          <a:lstStyle/>
          <a:p>
            <a:r>
              <a:rPr lang="en-IN" sz="2000" b="1" dirty="0">
                <a:solidFill>
                  <a:srgbClr val="0070C0"/>
                </a:solidFill>
                <a:latin typeface="Times New Roman" panose="02020603050405020304" pitchFamily="18" charset="0"/>
                <a:cs typeface="Times New Roman" panose="02020603050405020304" pitchFamily="18" charset="0"/>
              </a:rPr>
              <a:t>Institution values and Social responsibilities </a:t>
            </a:r>
          </a:p>
        </p:txBody>
      </p:sp>
      <p:sp>
        <p:nvSpPr>
          <p:cNvPr id="2" name="Date Placeholder 1"/>
          <p:cNvSpPr>
            <a:spLocks noGrp="1"/>
          </p:cNvSpPr>
          <p:nvPr>
            <p:ph type="dt" sz="half" idx="10"/>
          </p:nvPr>
        </p:nvSpPr>
        <p:spPr/>
        <p:txBody>
          <a:bodyPr/>
          <a:lstStyle/>
          <a:p>
            <a:fld id="{0F8C55BE-E4E4-441B-ABC2-703774AFD621}" type="datetime1">
              <a:rPr lang="en-IN" smtClean="0"/>
              <a:t>04-11-2023</a:t>
            </a:fld>
            <a:endParaRPr lang="en-IN"/>
          </a:p>
        </p:txBody>
      </p:sp>
      <p:sp>
        <p:nvSpPr>
          <p:cNvPr id="3" name="Footer Placeholder 2"/>
          <p:cNvSpPr>
            <a:spLocks noGrp="1"/>
          </p:cNvSpPr>
          <p:nvPr>
            <p:ph type="ftr" sz="quarter" idx="11"/>
          </p:nvPr>
        </p:nvSpPr>
        <p:spPr>
          <a:xfrm>
            <a:off x="4144925" y="6411211"/>
            <a:ext cx="4114800" cy="365125"/>
          </a:xfrm>
        </p:spPr>
        <p:txBody>
          <a:bodyPr/>
          <a:lstStyle/>
          <a:p>
            <a:r>
              <a:rPr lang="en-IN" dirty="0"/>
              <a:t>Department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73</a:t>
            </a:fld>
            <a:endParaRPr lang="en-IN"/>
          </a:p>
        </p:txBody>
      </p:sp>
      <p:pic>
        <p:nvPicPr>
          <p:cNvPr id="9" name="Picture 8">
            <a:extLst>
              <a:ext uri="{FF2B5EF4-FFF2-40B4-BE49-F238E27FC236}">
                <a16:creationId xmlns:a16="http://schemas.microsoft.com/office/drawing/2014/main" id="{257C519F-20E1-9167-3165-3CE4E007E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462" y="4413557"/>
            <a:ext cx="5380982" cy="2378075"/>
          </a:xfrm>
          <a:prstGeom prst="rect">
            <a:avLst/>
          </a:prstGeom>
          <a:ln>
            <a:noFill/>
          </a:ln>
          <a:effectLst>
            <a:softEdge rad="112500"/>
          </a:effectLst>
        </p:spPr>
      </p:pic>
      <p:pic>
        <p:nvPicPr>
          <p:cNvPr id="8" name="Picture 2">
            <a:extLst>
              <a:ext uri="{FF2B5EF4-FFF2-40B4-BE49-F238E27FC236}">
                <a16:creationId xmlns:a16="http://schemas.microsoft.com/office/drawing/2014/main" id="{C35A4642-93DC-1B7A-27D6-BDE1EEDD07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6EC5610-822F-8753-171E-433A7A6795AC}"/>
              </a:ext>
            </a:extLst>
          </p:cNvPr>
          <p:cNvGrpSpPr/>
          <p:nvPr/>
        </p:nvGrpSpPr>
        <p:grpSpPr>
          <a:xfrm>
            <a:off x="28576" y="2130291"/>
            <a:ext cx="2656872" cy="4727708"/>
            <a:chOff x="28576" y="2130291"/>
            <a:chExt cx="2784958" cy="4727708"/>
          </a:xfrm>
        </p:grpSpPr>
        <p:pic>
          <p:nvPicPr>
            <p:cNvPr id="7" name="Picture 2">
              <a:extLst>
                <a:ext uri="{FF2B5EF4-FFF2-40B4-BE49-F238E27FC236}">
                  <a16:creationId xmlns:a16="http://schemas.microsoft.com/office/drawing/2014/main" id="{7AF10A88-7662-68DC-F04C-B0B940318343}"/>
                </a:ext>
              </a:extLst>
            </p:cNvPr>
            <p:cNvPicPr>
              <a:picLocks noChangeAspect="1" noChangeArrowheads="1"/>
            </p:cNvPicPr>
            <p:nvPr/>
          </p:nvPicPr>
          <p:blipFill>
            <a:blip r:embed="rId4"/>
            <a:srcRect/>
            <a:stretch>
              <a:fillRect/>
            </a:stretch>
          </p:blipFill>
          <p:spPr bwMode="auto">
            <a:xfrm>
              <a:off x="70334" y="2130291"/>
              <a:ext cx="2499611" cy="2349633"/>
            </a:xfrm>
            <a:prstGeom prst="rect">
              <a:avLst/>
            </a:prstGeom>
            <a:noFill/>
            <a:ln w="9525">
              <a:noFill/>
              <a:miter lim="800000"/>
              <a:headEnd/>
              <a:tailEnd/>
            </a:ln>
            <a:effectLst/>
          </p:spPr>
        </p:pic>
        <p:pic>
          <p:nvPicPr>
            <p:cNvPr id="10" name="Picture 3">
              <a:extLst>
                <a:ext uri="{FF2B5EF4-FFF2-40B4-BE49-F238E27FC236}">
                  <a16:creationId xmlns:a16="http://schemas.microsoft.com/office/drawing/2014/main" id="{CB48F662-129F-F217-0D94-7223AA85B77E}"/>
                </a:ext>
              </a:extLst>
            </p:cNvPr>
            <p:cNvPicPr>
              <a:picLocks noChangeAspect="1" noChangeArrowheads="1"/>
            </p:cNvPicPr>
            <p:nvPr/>
          </p:nvPicPr>
          <p:blipFill>
            <a:blip r:embed="rId5"/>
            <a:srcRect/>
            <a:stretch>
              <a:fillRect/>
            </a:stretch>
          </p:blipFill>
          <p:spPr bwMode="auto">
            <a:xfrm>
              <a:off x="28576" y="4479924"/>
              <a:ext cx="2784958" cy="2378075"/>
            </a:xfrm>
            <a:prstGeom prst="rect">
              <a:avLst/>
            </a:prstGeom>
            <a:noFill/>
            <a:ln w="9525">
              <a:noFill/>
              <a:miter lim="800000"/>
              <a:headEnd/>
              <a:tailEnd/>
            </a:ln>
            <a:effectLst/>
          </p:spPr>
        </p:pic>
      </p:grpSp>
      <p:graphicFrame>
        <p:nvGraphicFramePr>
          <p:cNvPr id="11" name="Diagram 10">
            <a:extLst>
              <a:ext uri="{FF2B5EF4-FFF2-40B4-BE49-F238E27FC236}">
                <a16:creationId xmlns:a16="http://schemas.microsoft.com/office/drawing/2014/main" id="{54B798C6-7E3B-F349-B076-B2B88DF13A32}"/>
              </a:ext>
            </a:extLst>
          </p:cNvPr>
          <p:cNvGraphicFramePr/>
          <p:nvPr>
            <p:extLst>
              <p:ext uri="{D42A27DB-BD31-4B8C-83A1-F6EECF244321}">
                <p14:modId xmlns:p14="http://schemas.microsoft.com/office/powerpoint/2010/main" val="1396997735"/>
              </p:ext>
            </p:extLst>
          </p:nvPr>
        </p:nvGraphicFramePr>
        <p:xfrm>
          <a:off x="278211" y="574220"/>
          <a:ext cx="10779034" cy="57812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Picture 2">
            <a:extLst>
              <a:ext uri="{FF2B5EF4-FFF2-40B4-BE49-F238E27FC236}">
                <a16:creationId xmlns:a16="http://schemas.microsoft.com/office/drawing/2014/main" id="{00DF8BD2-CD42-F8D5-6DAE-EC30422CB87D}"/>
              </a:ext>
            </a:extLst>
          </p:cNvPr>
          <p:cNvPicPr>
            <a:picLocks noChangeAspect="1" noChangeArrowheads="1"/>
          </p:cNvPicPr>
          <p:nvPr/>
        </p:nvPicPr>
        <p:blipFill>
          <a:blip r:embed="rId11"/>
          <a:srcRect/>
          <a:stretch>
            <a:fillRect/>
          </a:stretch>
        </p:blipFill>
        <p:spPr bwMode="auto">
          <a:xfrm>
            <a:off x="2611703" y="4188205"/>
            <a:ext cx="3750426" cy="2669794"/>
          </a:xfrm>
          <a:prstGeom prst="rect">
            <a:avLst/>
          </a:prstGeom>
          <a:ln>
            <a:noFill/>
          </a:ln>
          <a:effectLst>
            <a:softEdge rad="112500"/>
          </a:effectLst>
        </p:spPr>
      </p:pic>
    </p:spTree>
    <p:extLst>
      <p:ext uri="{BB962C8B-B14F-4D97-AF65-F5344CB8AC3E}">
        <p14:creationId xmlns:p14="http://schemas.microsoft.com/office/powerpoint/2010/main" val="84481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98" y="378006"/>
            <a:ext cx="8358051" cy="436064"/>
          </a:xfrm>
        </p:spPr>
        <p:txBody>
          <a:bodyPr>
            <a:normAutofit/>
          </a:bodyPr>
          <a:lstStyle/>
          <a:p>
            <a:r>
              <a:rPr lang="en-IN" sz="2000" b="1" dirty="0">
                <a:solidFill>
                  <a:srgbClr val="0070C0"/>
                </a:solidFill>
                <a:latin typeface="Times New Roman" panose="02020603050405020304" pitchFamily="18" charset="0"/>
                <a:cs typeface="Times New Roman" panose="02020603050405020304" pitchFamily="18" charset="0"/>
              </a:rPr>
              <a:t>Institution values and Social responsibilities </a:t>
            </a:r>
            <a:endParaRPr lang="en-IN" sz="2000" dirty="0">
              <a:solidFill>
                <a:srgbClr val="0070C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410855" y="949370"/>
            <a:ext cx="10185989" cy="1015663"/>
          </a:xfrm>
          <a:prstGeom prst="rect">
            <a:avLst/>
          </a:prstGeom>
          <a:noFill/>
        </p:spPr>
        <p:txBody>
          <a:bodyPr wrap="square" rtlCol="0" anchor="t">
            <a:spAutoFit/>
          </a:bodyPr>
          <a:lstStyle/>
          <a:p>
            <a:pPr algn="just"/>
            <a:r>
              <a:rPr lang="en-US" sz="2000" dirty="0">
                <a:latin typeface="Times New Roman" panose="02020603050405020304" pitchFamily="18" charset="0"/>
                <a:cs typeface="Times New Roman" panose="02020603050405020304" pitchFamily="18" charset="0"/>
              </a:rPr>
              <a:t>The water conservation facilities like rain water harvesting, bore wells and bunds, open well recharge, Construction of tanks and bunds, waste water recycling and effective water distribution system.</a:t>
            </a:r>
          </a:p>
        </p:txBody>
      </p:sp>
      <p:sp>
        <p:nvSpPr>
          <p:cNvPr id="4" name="Date Placeholder 3"/>
          <p:cNvSpPr>
            <a:spLocks noGrp="1"/>
          </p:cNvSpPr>
          <p:nvPr>
            <p:ph type="dt" sz="half" idx="10"/>
          </p:nvPr>
        </p:nvSpPr>
        <p:spPr/>
        <p:txBody>
          <a:bodyPr/>
          <a:lstStyle/>
          <a:p>
            <a:fld id="{23BD1255-680A-4976-845D-9C36A727683B}" type="datetime1">
              <a:rPr lang="en-IN" smtClean="0"/>
              <a:t>04-11-2023</a:t>
            </a:fld>
            <a:endParaRPr lang="en-IN"/>
          </a:p>
        </p:txBody>
      </p:sp>
      <p:sp>
        <p:nvSpPr>
          <p:cNvPr id="5" name="Footer Placeholder 4"/>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74</a:t>
            </a:fld>
            <a:endParaRPr lang="en-IN"/>
          </a:p>
        </p:txBody>
      </p:sp>
      <p:sp>
        <p:nvSpPr>
          <p:cNvPr id="9" name="TextBox 8">
            <a:extLst>
              <a:ext uri="{FF2B5EF4-FFF2-40B4-BE49-F238E27FC236}">
                <a16:creationId xmlns:a16="http://schemas.microsoft.com/office/drawing/2014/main" id="{96F77F64-876B-2522-9F73-755B1970AFC1}"/>
              </a:ext>
            </a:extLst>
          </p:cNvPr>
          <p:cNvSpPr txBox="1"/>
          <p:nvPr/>
        </p:nvSpPr>
        <p:spPr>
          <a:xfrm>
            <a:off x="410855" y="1965033"/>
            <a:ext cx="10864702" cy="1354217"/>
          </a:xfrm>
          <a:prstGeom prst="rect">
            <a:avLst/>
          </a:prstGeom>
          <a:noFill/>
        </p:spPr>
        <p:txBody>
          <a:bodyPr wrap="square" rtlCol="0">
            <a:spAutoFit/>
          </a:bodyPr>
          <a:lstStyle/>
          <a:p>
            <a:r>
              <a:rPr lang="en-IN" b="1" dirty="0">
                <a:solidFill>
                  <a:srgbClr val="0070C0"/>
                </a:solidFill>
                <a:latin typeface="Times New Roman" panose="02020603050405020304" pitchFamily="18" charset="0"/>
                <a:cs typeface="Times New Roman" panose="02020603050405020304" pitchFamily="18" charset="0"/>
              </a:rPr>
              <a:t>Green Campus</a:t>
            </a:r>
          </a:p>
          <a:p>
            <a:pPr marL="285750" lvl="0" indent="-285750">
              <a:buFont typeface="Arial" panose="020B0604020202020204" pitchFamily="34" charset="0"/>
              <a:buChar char="•"/>
            </a:pPr>
            <a:r>
              <a:rPr lang="en-IN" sz="1600" b="0" dirty="0">
                <a:latin typeface="Times New Roman" panose="02020603050405020304" pitchFamily="18" charset="0"/>
                <a:cs typeface="Times New Roman" panose="02020603050405020304" pitchFamily="18" charset="0"/>
              </a:rPr>
              <a:t>Department of ECE is surrounded by well maintained garden.</a:t>
            </a:r>
            <a:endParaRPr lang="en-US" sz="1600" b="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IN" sz="1600" b="0" dirty="0">
                <a:latin typeface="Times New Roman" panose="02020603050405020304" pitchFamily="18" charset="0"/>
                <a:cs typeface="Times New Roman" panose="02020603050405020304" pitchFamily="18" charset="0"/>
              </a:rPr>
              <a:t>Every Saturday, Swachh Bharat campaign is held, and students along with teaching and non teaching faculty participate in maintain the greenery outside the department.</a:t>
            </a:r>
          </a:p>
          <a:p>
            <a:endParaRPr lang="en-IN" sz="16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512CD29-15BF-8A09-1C13-760C415618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63" y="3915040"/>
            <a:ext cx="2898913" cy="21741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52AC7144-0F4D-AF1C-01D9-4469D3FE7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381" y="3148498"/>
            <a:ext cx="2745025" cy="20587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a:extLst>
              <a:ext uri="{FF2B5EF4-FFF2-40B4-BE49-F238E27FC236}">
                <a16:creationId xmlns:a16="http://schemas.microsoft.com/office/drawing/2014/main" id="{732FD70A-16E6-2548-121D-4594387307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0833" y="3183669"/>
            <a:ext cx="2852021" cy="2139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id="{B5BC1D98-484D-DFB8-995D-7243E709FC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0602" y="3642793"/>
            <a:ext cx="2852021" cy="2139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8" name="TextBox 17">
            <a:extLst>
              <a:ext uri="{FF2B5EF4-FFF2-40B4-BE49-F238E27FC236}">
                <a16:creationId xmlns:a16="http://schemas.microsoft.com/office/drawing/2014/main" id="{7ABA1AF1-407E-0529-7255-F16B3EF8AFD2}"/>
              </a:ext>
            </a:extLst>
          </p:cNvPr>
          <p:cNvSpPr txBox="1"/>
          <p:nvPr/>
        </p:nvSpPr>
        <p:spPr>
          <a:xfrm>
            <a:off x="5712593" y="2974206"/>
            <a:ext cx="914400" cy="914400"/>
          </a:xfrm>
          <a:prstGeom prst="rect">
            <a:avLst/>
          </a:prstGeom>
          <a:noFill/>
        </p:spPr>
        <p:txBody>
          <a:bodyPr wrap="square" rtlCol="0">
            <a:spAutoFit/>
          </a:bodyPr>
          <a:lstStyle/>
          <a:p>
            <a:endParaRPr lang="en-IN" dirty="0"/>
          </a:p>
        </p:txBody>
      </p:sp>
      <p:pic>
        <p:nvPicPr>
          <p:cNvPr id="8" name="Picture 2">
            <a:extLst>
              <a:ext uri="{FF2B5EF4-FFF2-40B4-BE49-F238E27FC236}">
                <a16:creationId xmlns:a16="http://schemas.microsoft.com/office/drawing/2014/main" id="{D7066D63-311B-6263-111D-06D4A40808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8806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98" y="378006"/>
            <a:ext cx="8358051" cy="436064"/>
          </a:xfrm>
        </p:spPr>
        <p:txBody>
          <a:bodyPr>
            <a:normAutofit/>
          </a:bodyPr>
          <a:lstStyle/>
          <a:p>
            <a:r>
              <a:rPr lang="en-IN" sz="2000" b="1" dirty="0">
                <a:solidFill>
                  <a:srgbClr val="0070C0"/>
                </a:solidFill>
                <a:latin typeface="Times New Roman" panose="02020603050405020304" pitchFamily="18" charset="0"/>
                <a:cs typeface="Times New Roman" panose="02020603050405020304" pitchFamily="18" charset="0"/>
              </a:rPr>
              <a:t>Institution values and Social responsibilities </a:t>
            </a:r>
            <a:endParaRPr lang="en-IN" sz="2000" dirty="0">
              <a:solidFill>
                <a:srgbClr val="0070C0"/>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23BD1255-680A-4976-845D-9C36A727683B}" type="datetime1">
              <a:rPr lang="en-IN" smtClean="0"/>
              <a:t>04-11-2023</a:t>
            </a:fld>
            <a:endParaRPr lang="en-IN"/>
          </a:p>
        </p:txBody>
      </p:sp>
      <p:sp>
        <p:nvSpPr>
          <p:cNvPr id="5" name="Footer Placeholder 4"/>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7" name="Slide Number Placeholder 6"/>
          <p:cNvSpPr>
            <a:spLocks noGrp="1"/>
          </p:cNvSpPr>
          <p:nvPr>
            <p:ph type="sldNum" sz="quarter" idx="12"/>
          </p:nvPr>
        </p:nvSpPr>
        <p:spPr/>
        <p:txBody>
          <a:bodyPr/>
          <a:lstStyle/>
          <a:p>
            <a:fld id="{89F5B0BC-B57B-4F6B-AE1D-E1A34A799035}" type="slidenum">
              <a:rPr lang="en-IN" smtClean="0"/>
              <a:t>75</a:t>
            </a:fld>
            <a:endParaRPr lang="en-IN"/>
          </a:p>
        </p:txBody>
      </p:sp>
      <p:sp>
        <p:nvSpPr>
          <p:cNvPr id="9" name="TextBox 8">
            <a:extLst>
              <a:ext uri="{FF2B5EF4-FFF2-40B4-BE49-F238E27FC236}">
                <a16:creationId xmlns:a16="http://schemas.microsoft.com/office/drawing/2014/main" id="{2E1A40AC-13FA-C385-A2E2-F7B33A06232D}"/>
              </a:ext>
            </a:extLst>
          </p:cNvPr>
          <p:cNvSpPr txBox="1"/>
          <p:nvPr/>
        </p:nvSpPr>
        <p:spPr>
          <a:xfrm>
            <a:off x="410855" y="939540"/>
            <a:ext cx="10864702" cy="2155975"/>
          </a:xfrm>
          <a:prstGeom prst="rect">
            <a:avLst/>
          </a:prstGeom>
          <a:noFill/>
        </p:spPr>
        <p:txBody>
          <a:bodyPr wrap="square" rtlCol="0">
            <a:spAutoFit/>
          </a:bodyPr>
          <a:lstStyle/>
          <a:p>
            <a:r>
              <a:rPr lang="en-IN" b="1" dirty="0">
                <a:solidFill>
                  <a:srgbClr val="0070C0"/>
                </a:solidFill>
                <a:latin typeface="Times New Roman" panose="02020603050405020304" pitchFamily="18" charset="0"/>
                <a:cs typeface="Times New Roman" panose="02020603050405020304" pitchFamily="18" charset="0"/>
              </a:rPr>
              <a:t>Disable friendly Environment</a:t>
            </a:r>
          </a:p>
          <a:p>
            <a:endParaRPr lang="en-IN" b="1" dirty="0">
              <a:solidFill>
                <a:srgbClr val="0070C0"/>
              </a:solidFill>
              <a:latin typeface="Times New Roman" panose="02020603050405020304" pitchFamily="18" charset="0"/>
              <a:cs typeface="Times New Roman" panose="02020603050405020304" pitchFamily="18" charset="0"/>
            </a:endParaRPr>
          </a:p>
          <a:p>
            <a:pPr marL="285750" lvl="0" indent="-285750" algn="l">
              <a:lnSpc>
                <a:spcPct val="100000"/>
              </a:lnSpc>
              <a:spcBef>
                <a:spcPct val="0"/>
              </a:spcBef>
              <a:spcAft>
                <a:spcPct val="15000"/>
              </a:spcAft>
              <a:buFont typeface="Arial" panose="020B0604020202020204" pitchFamily="34" charset="0"/>
              <a:buChar char="•"/>
            </a:pPr>
            <a:r>
              <a:rPr lang="en-IN" b="0" dirty="0">
                <a:latin typeface="Times New Roman" panose="02020603050405020304" pitchFamily="18" charset="0"/>
                <a:cs typeface="Times New Roman" panose="02020603050405020304" pitchFamily="18" charset="0"/>
              </a:rPr>
              <a:t>The department of ECE, has been renovated to be easily accessible by the disabled personnel.</a:t>
            </a:r>
            <a:endParaRPr lang="en-US" b="0" dirty="0">
              <a:latin typeface="Times New Roman" panose="02020603050405020304" pitchFamily="18" charset="0"/>
              <a:cs typeface="Times New Roman" panose="02020603050405020304" pitchFamily="18" charset="0"/>
            </a:endParaRPr>
          </a:p>
          <a:p>
            <a:pPr marL="285750" lvl="0" indent="-285750" algn="l">
              <a:lnSpc>
                <a:spcPct val="100000"/>
              </a:lnSpc>
              <a:spcBef>
                <a:spcPct val="0"/>
              </a:spcBef>
              <a:spcAft>
                <a:spcPct val="15000"/>
              </a:spcAft>
              <a:buFont typeface="Arial" panose="020B0604020202020204" pitchFamily="34" charset="0"/>
              <a:buChar char="•"/>
            </a:pPr>
            <a:r>
              <a:rPr lang="en-US" b="0" dirty="0">
                <a:latin typeface="Times New Roman" panose="02020603050405020304" pitchFamily="18" charset="0"/>
                <a:cs typeface="Times New Roman" panose="02020603050405020304" pitchFamily="18" charset="0"/>
              </a:rPr>
              <a:t>The department has disabled friendly, barrier free environment with built-in ramps to facilitate differently abled staff and students.</a:t>
            </a:r>
            <a:endParaRPr lang="en-IN" b="0" dirty="0">
              <a:latin typeface="Times New Roman" panose="02020603050405020304" pitchFamily="18" charset="0"/>
              <a:cs typeface="Times New Roman" panose="02020603050405020304" pitchFamily="18" charset="0"/>
            </a:endParaRPr>
          </a:p>
          <a:p>
            <a:pPr marL="285750" lvl="0" indent="-285750" algn="l">
              <a:lnSpc>
                <a:spcPct val="100000"/>
              </a:lnSpc>
              <a:spcBef>
                <a:spcPct val="0"/>
              </a:spcBef>
              <a:spcAft>
                <a:spcPct val="15000"/>
              </a:spcAft>
              <a:buFont typeface="Arial" panose="020B0604020202020204" pitchFamily="34" charset="0"/>
              <a:buChar char="•"/>
            </a:pPr>
            <a:r>
              <a:rPr lang="en-IN" b="0" dirty="0">
                <a:latin typeface="Times New Roman" panose="02020603050405020304" pitchFamily="18" charset="0"/>
                <a:cs typeface="Times New Roman" panose="02020603050405020304" pitchFamily="18" charset="0"/>
              </a:rPr>
              <a:t>There are accessible ramps with handrail in the entrance of the department and the classrooms.</a:t>
            </a:r>
          </a:p>
          <a:p>
            <a:endParaRPr lang="en-IN"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416B81F-6B7C-E8F1-E74A-C0476FA81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7994" y="3220985"/>
            <a:ext cx="3360000" cy="252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E1387D09-22B2-F78E-76B7-F403EC907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400" y="2894414"/>
            <a:ext cx="3360000" cy="252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a:extLst>
              <a:ext uri="{FF2B5EF4-FFF2-40B4-BE49-F238E27FC236}">
                <a16:creationId xmlns:a16="http://schemas.microsoft.com/office/drawing/2014/main" id="{A9AFEBB3-BF3C-A233-A5EC-5F595866792A}"/>
              </a:ext>
            </a:extLst>
          </p:cNvPr>
          <p:cNvSpPr txBox="1"/>
          <p:nvPr/>
        </p:nvSpPr>
        <p:spPr>
          <a:xfrm>
            <a:off x="1901400" y="5740985"/>
            <a:ext cx="3360000" cy="646331"/>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A</a:t>
            </a:r>
            <a:r>
              <a:rPr lang="en-IN" b="0" dirty="0">
                <a:latin typeface="Times New Roman" panose="02020603050405020304" pitchFamily="18" charset="0"/>
                <a:cs typeface="Times New Roman" panose="02020603050405020304" pitchFamily="18" charset="0"/>
              </a:rPr>
              <a:t>ccessible ramps with handrail in the entrance</a:t>
            </a:r>
            <a:endParaRPr lang="en-IN"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8C54EA1-D262-626D-876C-A684E1205224}"/>
              </a:ext>
            </a:extLst>
          </p:cNvPr>
          <p:cNvSpPr txBox="1"/>
          <p:nvPr/>
        </p:nvSpPr>
        <p:spPr>
          <a:xfrm>
            <a:off x="5707994" y="5834618"/>
            <a:ext cx="3360000"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A</a:t>
            </a:r>
            <a:r>
              <a:rPr lang="en-IN" b="0" dirty="0">
                <a:latin typeface="Times New Roman" panose="02020603050405020304" pitchFamily="18" charset="0"/>
                <a:cs typeface="Times New Roman" panose="02020603050405020304" pitchFamily="18" charset="0"/>
              </a:rPr>
              <a:t>ccessible ramps to classrooms</a:t>
            </a:r>
            <a:endParaRPr lang="en-IN"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1C10510-1CB0-979E-26DD-2F6912BC75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0770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773" y="136525"/>
            <a:ext cx="8544813" cy="523220"/>
          </a:xfrm>
          <a:prstGeom prst="rect">
            <a:avLst/>
          </a:prstGeom>
          <a:noFill/>
        </p:spPr>
        <p:txBody>
          <a:bodyPr wrap="square" rtlCol="0">
            <a:spAutoFit/>
          </a:bodyPr>
          <a:lstStyle/>
          <a:p>
            <a:pPr algn="just"/>
            <a:r>
              <a:rPr lang="en-IN" sz="2800" b="1" dirty="0">
                <a:solidFill>
                  <a:srgbClr val="0070C0"/>
                </a:solidFill>
                <a:latin typeface="Times New Roman" panose="02020603050405020304" pitchFamily="18" charset="0"/>
                <a:cs typeface="Times New Roman" panose="02020603050405020304" pitchFamily="18" charset="0"/>
              </a:rPr>
              <a:t>Best Practice</a:t>
            </a:r>
          </a:p>
        </p:txBody>
      </p:sp>
      <p:sp>
        <p:nvSpPr>
          <p:cNvPr id="4" name="Date Placeholder 3"/>
          <p:cNvSpPr>
            <a:spLocks noGrp="1"/>
          </p:cNvSpPr>
          <p:nvPr>
            <p:ph type="dt" sz="half" idx="10"/>
          </p:nvPr>
        </p:nvSpPr>
        <p:spPr/>
        <p:txBody>
          <a:bodyPr/>
          <a:lstStyle/>
          <a:p>
            <a:fld id="{27E5BAF1-5D2F-45E8-95C4-7C5B39A85F85}" type="datetime1">
              <a:rPr lang="en-IN" smtClean="0"/>
              <a:t>04-11-2023</a:t>
            </a:fld>
            <a:endParaRPr lang="en-IN"/>
          </a:p>
        </p:txBody>
      </p:sp>
      <p:sp>
        <p:nvSpPr>
          <p:cNvPr id="5" name="Footer Placeholder 4"/>
          <p:cNvSpPr>
            <a:spLocks noGrp="1"/>
          </p:cNvSpPr>
          <p:nvPr>
            <p:ph type="ftr" sz="quarter" idx="11"/>
          </p:nvPr>
        </p:nvSpPr>
        <p:spPr>
          <a:xfrm>
            <a:off x="4038600" y="6528911"/>
            <a:ext cx="4114800" cy="365125"/>
          </a:xfrm>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p:cNvSpPr>
            <a:spLocks noGrp="1"/>
          </p:cNvSpPr>
          <p:nvPr>
            <p:ph type="sldNum" sz="quarter" idx="12"/>
          </p:nvPr>
        </p:nvSpPr>
        <p:spPr/>
        <p:txBody>
          <a:bodyPr/>
          <a:lstStyle/>
          <a:p>
            <a:fld id="{89F5B0BC-B57B-4F6B-AE1D-E1A34A799035}" type="slidenum">
              <a:rPr lang="en-IN" smtClean="0"/>
              <a:t>76</a:t>
            </a:fld>
            <a:endParaRPr lang="en-IN"/>
          </a:p>
        </p:txBody>
      </p:sp>
      <p:pic>
        <p:nvPicPr>
          <p:cNvPr id="7" name="Picture 2">
            <a:extLst>
              <a:ext uri="{FF2B5EF4-FFF2-40B4-BE49-F238E27FC236}">
                <a16:creationId xmlns:a16="http://schemas.microsoft.com/office/drawing/2014/main" id="{602634DA-132D-BDA5-9687-F17B808CC6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C592C2-CC1E-AC2A-7D76-D3A008B70C81}"/>
              </a:ext>
            </a:extLst>
          </p:cNvPr>
          <p:cNvSpPr txBox="1"/>
          <p:nvPr/>
        </p:nvSpPr>
        <p:spPr>
          <a:xfrm>
            <a:off x="548640" y="636279"/>
            <a:ext cx="10366408" cy="2535566"/>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Students are encouraged to involve in Innovation activities like Hackathon and also the department is organising interactive sessions with incubation and start-up </a:t>
            </a:r>
            <a:r>
              <a:rPr lang="en-IN" dirty="0" err="1">
                <a:latin typeface="Times New Roman" panose="02020603050405020304" pitchFamily="18" charset="0"/>
                <a:cs typeface="Times New Roman" panose="02020603050405020304" pitchFamily="18" charset="0"/>
              </a:rPr>
              <a:t>centers</a:t>
            </a:r>
            <a:r>
              <a:rPr lang="en-IN" dirty="0">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Our students are not only trained for academic excellence but also moulding them as a Holistic individuals. </a:t>
            </a:r>
          </a:p>
          <a:p>
            <a:pPr marL="285750" indent="-285750" algn="just">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Every Year topper of the outgoing batch will be receiving </a:t>
            </a:r>
            <a:r>
              <a:rPr lang="en-IN" b="1" dirty="0">
                <a:latin typeface="Times New Roman" panose="02020603050405020304" pitchFamily="18" charset="0"/>
                <a:cs typeface="Times New Roman" panose="02020603050405020304" pitchFamily="18" charset="0"/>
              </a:rPr>
              <a:t>Best Outstanding Student Award.</a:t>
            </a:r>
            <a:endParaRPr lang="en-IN"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Interaction between Department and International Institute (BIT) Sweden and Industries Indian Army, Naval Dockyard and Bureau of Indian Standards (BIS) has been provided for students as well as faculty.</a:t>
            </a:r>
          </a:p>
        </p:txBody>
      </p:sp>
      <p:grpSp>
        <p:nvGrpSpPr>
          <p:cNvPr id="8" name="Group 7">
            <a:extLst>
              <a:ext uri="{FF2B5EF4-FFF2-40B4-BE49-F238E27FC236}">
                <a16:creationId xmlns:a16="http://schemas.microsoft.com/office/drawing/2014/main" id="{3D4ECEB0-736A-1376-A393-F28DAB367601}"/>
              </a:ext>
            </a:extLst>
          </p:cNvPr>
          <p:cNvGrpSpPr/>
          <p:nvPr/>
        </p:nvGrpSpPr>
        <p:grpSpPr>
          <a:xfrm>
            <a:off x="628048" y="3712437"/>
            <a:ext cx="10604634" cy="2509284"/>
            <a:chOff x="252663" y="3100194"/>
            <a:chExt cx="10604634" cy="2509284"/>
          </a:xfrm>
        </p:grpSpPr>
        <p:sp>
          <p:nvSpPr>
            <p:cNvPr id="9" name="Title 1">
              <a:extLst>
                <a:ext uri="{FF2B5EF4-FFF2-40B4-BE49-F238E27FC236}">
                  <a16:creationId xmlns:a16="http://schemas.microsoft.com/office/drawing/2014/main" id="{B44958DC-D65F-2E9C-B151-21106C770561}"/>
                </a:ext>
              </a:extLst>
            </p:cNvPr>
            <p:cNvSpPr txBox="1">
              <a:spLocks/>
            </p:cNvSpPr>
            <p:nvPr/>
          </p:nvSpPr>
          <p:spPr>
            <a:xfrm>
              <a:off x="252663" y="3100194"/>
              <a:ext cx="3549162" cy="6020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N" sz="2800" b="1" dirty="0">
                  <a:solidFill>
                    <a:srgbClr val="0070C0"/>
                  </a:solidFill>
                  <a:latin typeface="Times New Roman" panose="02020603050405020304" pitchFamily="18" charset="0"/>
                  <a:cs typeface="Times New Roman" panose="02020603050405020304" pitchFamily="18" charset="0"/>
                </a:rPr>
                <a:t>Progressive Plan</a:t>
              </a:r>
            </a:p>
          </p:txBody>
        </p:sp>
        <p:sp>
          <p:nvSpPr>
            <p:cNvPr id="10" name="TextBox 9">
              <a:extLst>
                <a:ext uri="{FF2B5EF4-FFF2-40B4-BE49-F238E27FC236}">
                  <a16:creationId xmlns:a16="http://schemas.microsoft.com/office/drawing/2014/main" id="{BEC15F2D-D453-A9E8-D956-0EAE4770C770}"/>
                </a:ext>
              </a:extLst>
            </p:cNvPr>
            <p:cNvSpPr txBox="1"/>
            <p:nvPr/>
          </p:nvSpPr>
          <p:spPr>
            <a:xfrm>
              <a:off x="490889" y="3904909"/>
              <a:ext cx="10366408" cy="17045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To meet the curriculum with advanced technology requirements.</a:t>
              </a:r>
            </a:p>
            <a:p>
              <a:pPr marL="285750" lvl="0" indent="-285750">
                <a:lnSpc>
                  <a:spcPct val="15000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To improve the state of the art in the field of RF &amp; Microwave Engineering, wireless communications and VLSI Signal Processing.</a:t>
              </a:r>
            </a:p>
            <a:p>
              <a:pPr marL="285750" indent="-285750">
                <a:lnSpc>
                  <a:spcPct val="150000"/>
                </a:lnSpc>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Exposing the students to a variety of self-instructional, learner-friendly modes.</a:t>
              </a:r>
            </a:p>
          </p:txBody>
        </p:sp>
      </p:grpSp>
    </p:spTree>
    <p:extLst>
      <p:ext uri="{BB962C8B-B14F-4D97-AF65-F5344CB8AC3E}">
        <p14:creationId xmlns:p14="http://schemas.microsoft.com/office/powerpoint/2010/main" val="314760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2589" y="2451767"/>
            <a:ext cx="4648667" cy="1015663"/>
          </a:xfrm>
          <a:prstGeom prst="rect">
            <a:avLst/>
          </a:prstGeom>
          <a:noFill/>
        </p:spPr>
        <p:txBody>
          <a:bodyPr wrap="square" rtlCol="0">
            <a:spAutoFit/>
          </a:bodyPr>
          <a:lstStyle/>
          <a:p>
            <a:pPr algn="ctr"/>
            <a:r>
              <a:rPr lang="en-IN" sz="6000" b="1" dirty="0">
                <a:ln w="22225">
                  <a:solidFill>
                    <a:schemeClr val="accent2"/>
                  </a:solidFill>
                  <a:prstDash val="solid"/>
                </a:ln>
                <a:solidFill>
                  <a:srgbClr val="7030A0"/>
                </a:solidFill>
                <a:latin typeface="Monotype Corsiva" panose="03010101010201010101" pitchFamily="66" charset="0"/>
              </a:rPr>
              <a:t>Thank You</a:t>
            </a:r>
          </a:p>
        </p:txBody>
      </p:sp>
      <p:sp>
        <p:nvSpPr>
          <p:cNvPr id="3" name="Date Placeholder 2"/>
          <p:cNvSpPr>
            <a:spLocks noGrp="1"/>
          </p:cNvSpPr>
          <p:nvPr>
            <p:ph type="dt" sz="half" idx="10"/>
          </p:nvPr>
        </p:nvSpPr>
        <p:spPr/>
        <p:txBody>
          <a:bodyPr/>
          <a:lstStyle/>
          <a:p>
            <a:fld id="{F02951FA-7887-4C5F-B22A-9276D78DCF01}" type="datetime1">
              <a:rPr lang="en-IN" smtClean="0"/>
              <a:t>04-11-2023</a:t>
            </a:fld>
            <a:endParaRPr lang="en-IN"/>
          </a:p>
        </p:txBody>
      </p:sp>
      <p:sp>
        <p:nvSpPr>
          <p:cNvPr id="4" name="Footer Placeholder 3"/>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5" name="Slide Number Placeholder 4"/>
          <p:cNvSpPr>
            <a:spLocks noGrp="1"/>
          </p:cNvSpPr>
          <p:nvPr>
            <p:ph type="sldNum" sz="quarter" idx="12"/>
          </p:nvPr>
        </p:nvSpPr>
        <p:spPr/>
        <p:txBody>
          <a:bodyPr/>
          <a:lstStyle/>
          <a:p>
            <a:fld id="{89F5B0BC-B57B-4F6B-AE1D-E1A34A799035}" type="slidenum">
              <a:rPr lang="en-IN" smtClean="0"/>
              <a:t>77</a:t>
            </a:fld>
            <a:endParaRPr lang="en-IN"/>
          </a:p>
        </p:txBody>
      </p:sp>
      <p:pic>
        <p:nvPicPr>
          <p:cNvPr id="6" name="Picture 2">
            <a:extLst>
              <a:ext uri="{FF2B5EF4-FFF2-40B4-BE49-F238E27FC236}">
                <a16:creationId xmlns:a16="http://schemas.microsoft.com/office/drawing/2014/main" id="{DC8A2A25-078A-6221-0CF6-22760F7C91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809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614189C-E2D7-04A9-E2CF-4AF05E0B2E30}"/>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66C3C1FD-6AD2-8498-ADF9-27F912AD001B}"/>
              </a:ext>
            </a:extLst>
          </p:cNvPr>
          <p:cNvSpPr>
            <a:spLocks noGrp="1"/>
          </p:cNvSpPr>
          <p:nvPr>
            <p:ph type="ftr" sz="quarter" idx="11"/>
          </p:nvPr>
        </p:nvSpPr>
        <p:spPr>
          <a:xfrm>
            <a:off x="4298483" y="6452602"/>
            <a:ext cx="4114800" cy="365125"/>
          </a:xfrm>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C4B42B7-C101-94E7-E33E-DF31DDE1939A}"/>
              </a:ext>
            </a:extLst>
          </p:cNvPr>
          <p:cNvSpPr>
            <a:spLocks noGrp="1"/>
          </p:cNvSpPr>
          <p:nvPr>
            <p:ph type="sldNum" sz="quarter" idx="12"/>
          </p:nvPr>
        </p:nvSpPr>
        <p:spPr/>
        <p:txBody>
          <a:bodyPr/>
          <a:lstStyle/>
          <a:p>
            <a:fld id="{89F5B0BC-B57B-4F6B-AE1D-E1A34A799035}" type="slidenum">
              <a:rPr lang="en-IN" smtClean="0"/>
              <a:t>8</a:t>
            </a:fld>
            <a:endParaRPr lang="en-IN"/>
          </a:p>
        </p:txBody>
      </p:sp>
      <p:sp>
        <p:nvSpPr>
          <p:cNvPr id="7" name="TextBox 6">
            <a:extLst>
              <a:ext uri="{FF2B5EF4-FFF2-40B4-BE49-F238E27FC236}">
                <a16:creationId xmlns:a16="http://schemas.microsoft.com/office/drawing/2014/main" id="{BB94C9D0-240A-516E-B0BE-6CAE5C75C8B4}"/>
              </a:ext>
            </a:extLst>
          </p:cNvPr>
          <p:cNvSpPr txBox="1"/>
          <p:nvPr/>
        </p:nvSpPr>
        <p:spPr>
          <a:xfrm>
            <a:off x="478120" y="66348"/>
            <a:ext cx="10515600" cy="523220"/>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Alumni Contributions</a:t>
            </a:r>
            <a:endParaRPr lang="en-IN" sz="2800"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901C2F-6F7B-FBDA-6A9C-CF3429A01AE6}"/>
              </a:ext>
            </a:extLst>
          </p:cNvPr>
          <p:cNvSpPr txBox="1"/>
          <p:nvPr/>
        </p:nvSpPr>
        <p:spPr>
          <a:xfrm>
            <a:off x="399645" y="642517"/>
            <a:ext cx="10875745" cy="2951064"/>
          </a:xfrm>
          <a:prstGeom prst="rect">
            <a:avLst/>
          </a:prstGeom>
          <a:noFill/>
        </p:spPr>
        <p:txBody>
          <a:bodyPr wrap="square">
            <a:spAutoFit/>
          </a:bodyPr>
          <a:lstStyle/>
          <a:p>
            <a:pPr lvl="0">
              <a:lnSpc>
                <a:spcPct val="150000"/>
              </a:lnSpc>
            </a:pPr>
            <a:r>
              <a:rPr lang="en-IN" sz="1800" b="0" dirty="0">
                <a:latin typeface="Times New Roman" panose="02020603050405020304" pitchFamily="18" charset="0"/>
                <a:cs typeface="Times New Roman" panose="02020603050405020304" pitchFamily="18" charset="0"/>
              </a:rPr>
              <a:t>ECE Dept. Alumni has contributed for:</a:t>
            </a:r>
          </a:p>
          <a:p>
            <a:pPr marL="285750" lvl="0" indent="-285750">
              <a:lnSpc>
                <a:spcPct val="150000"/>
              </a:lnSpc>
              <a:buFont typeface="Arial" panose="020B0604020202020204" pitchFamily="34" charset="0"/>
              <a:buChar char="•"/>
            </a:pPr>
            <a:r>
              <a:rPr lang="en-IN" sz="1800" b="0" dirty="0">
                <a:latin typeface="Times New Roman" panose="02020603050405020304" pitchFamily="18" charset="0"/>
                <a:cs typeface="Times New Roman" panose="02020603050405020304" pitchFamily="18" charset="0"/>
              </a:rPr>
              <a:t> Renovation of Digital Signal Processing Laboratory - </a:t>
            </a:r>
            <a:r>
              <a:rPr lang="en-IN" sz="1800" b="1" dirty="0">
                <a:latin typeface="Times New Roman" panose="02020603050405020304" pitchFamily="18" charset="0"/>
                <a:cs typeface="Times New Roman" panose="02020603050405020304" pitchFamily="18" charset="0"/>
              </a:rPr>
              <a:t>4.25 Lakhs.</a:t>
            </a:r>
          </a:p>
          <a:p>
            <a:pPr marL="285750" lvl="0" indent="-285750">
              <a:lnSpc>
                <a:spcPct val="150000"/>
              </a:lnSpc>
              <a:buFont typeface="Arial" panose="020B0604020202020204" pitchFamily="34" charset="0"/>
              <a:buChar char="•"/>
            </a:pPr>
            <a:r>
              <a:rPr lang="en-IN" sz="1800" b="0" dirty="0">
                <a:latin typeface="Times New Roman" panose="02020603050405020304" pitchFamily="18" charset="0"/>
                <a:cs typeface="Times New Roman" panose="02020603050405020304" pitchFamily="18" charset="0"/>
              </a:rPr>
              <a:t>Renovation of HDL Programming Laboratory - </a:t>
            </a:r>
            <a:r>
              <a:rPr lang="en-IN" sz="1800" b="1" dirty="0">
                <a:latin typeface="Times New Roman" panose="02020603050405020304" pitchFamily="18" charset="0"/>
                <a:cs typeface="Times New Roman" panose="02020603050405020304" pitchFamily="18" charset="0"/>
              </a:rPr>
              <a:t>3 Lakhs.</a:t>
            </a:r>
          </a:p>
          <a:p>
            <a:pPr marL="285750" lvl="0" indent="-285750">
              <a:lnSpc>
                <a:spcPct val="150000"/>
              </a:lnSpc>
              <a:buFont typeface="Arial" panose="020B0604020202020204" pitchFamily="34" charset="0"/>
              <a:buChar char="•"/>
            </a:pPr>
            <a:r>
              <a:rPr lang="en-IN" sz="1800" b="0" dirty="0">
                <a:latin typeface="Times New Roman" panose="02020603050405020304" pitchFamily="18" charset="0"/>
                <a:cs typeface="Times New Roman" panose="02020603050405020304" pitchFamily="18" charset="0"/>
              </a:rPr>
              <a:t>Renovation of Seminar Hall - </a:t>
            </a:r>
            <a:r>
              <a:rPr lang="en-IN" sz="1800" b="1" dirty="0">
                <a:latin typeface="Times New Roman" panose="02020603050405020304" pitchFamily="18" charset="0"/>
                <a:cs typeface="Times New Roman" panose="02020603050405020304" pitchFamily="18" charset="0"/>
              </a:rPr>
              <a:t>2 Lakhs.</a:t>
            </a:r>
          </a:p>
          <a:p>
            <a:pPr marL="285750" lvl="0" indent="-285750">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Renovation of Smart Class Room - </a:t>
            </a:r>
            <a:r>
              <a:rPr lang="en-IN" b="1" dirty="0">
                <a:latin typeface="Times New Roman" panose="02020603050405020304" pitchFamily="18" charset="0"/>
                <a:cs typeface="Times New Roman" panose="02020603050405020304" pitchFamily="18" charset="0"/>
              </a:rPr>
              <a:t>4.5 Lakhs.</a:t>
            </a:r>
          </a:p>
          <a:p>
            <a:pPr marL="285750" lvl="0" indent="-285750">
              <a:lnSpc>
                <a:spcPct val="150000"/>
              </a:lnSpc>
              <a:buFont typeface="Arial" panose="020B0604020202020204" pitchFamily="34" charset="0"/>
              <a:buChar char="•"/>
            </a:pPr>
            <a:r>
              <a:rPr lang="en-IN" sz="1800" b="0" dirty="0">
                <a:latin typeface="Times New Roman" panose="02020603050405020304" pitchFamily="18" charset="0"/>
                <a:cs typeface="Times New Roman" panose="02020603050405020304" pitchFamily="18" charset="0"/>
              </a:rPr>
              <a:t>Renovation of Instrumentation Laboratory – </a:t>
            </a:r>
            <a:r>
              <a:rPr lang="en-IN" sz="1800" b="1" dirty="0">
                <a:latin typeface="Times New Roman" panose="02020603050405020304" pitchFamily="18" charset="0"/>
                <a:cs typeface="Times New Roman" panose="02020603050405020304" pitchFamily="18" charset="0"/>
              </a:rPr>
              <a:t>2.5 Lakhs.</a:t>
            </a:r>
          </a:p>
          <a:p>
            <a:pPr marL="285750" lvl="0" indent="-285750">
              <a:lnSpc>
                <a:spcPct val="150000"/>
              </a:lnSpc>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100 Wooden Stools - </a:t>
            </a:r>
            <a:r>
              <a:rPr lang="en-IN" b="1" dirty="0">
                <a:latin typeface="Times New Roman" panose="02020603050405020304" pitchFamily="18" charset="0"/>
                <a:cs typeface="Times New Roman" panose="02020603050405020304" pitchFamily="18" charset="0"/>
              </a:rPr>
              <a:t>1 Lakh.</a:t>
            </a:r>
            <a:endParaRPr lang="en-IN" sz="1800" b="1"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A2C1438D-C91E-81F8-F703-C3294769CDB0}"/>
              </a:ext>
            </a:extLst>
          </p:cNvPr>
          <p:cNvGrpSpPr/>
          <p:nvPr/>
        </p:nvGrpSpPr>
        <p:grpSpPr>
          <a:xfrm>
            <a:off x="9041824" y="759606"/>
            <a:ext cx="2311976" cy="1915149"/>
            <a:chOff x="714771" y="3022190"/>
            <a:chExt cx="3668486" cy="3105460"/>
          </a:xfrm>
        </p:grpSpPr>
        <p:pic>
          <p:nvPicPr>
            <p:cNvPr id="13" name="Picture 12">
              <a:extLst>
                <a:ext uri="{FF2B5EF4-FFF2-40B4-BE49-F238E27FC236}">
                  <a16:creationId xmlns:a16="http://schemas.microsoft.com/office/drawing/2014/main" id="{241BE1B5-0345-6787-E214-F623ECA2F3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257" y="3022190"/>
              <a:ext cx="3360000" cy="252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a:extLst>
                <a:ext uri="{FF2B5EF4-FFF2-40B4-BE49-F238E27FC236}">
                  <a16:creationId xmlns:a16="http://schemas.microsoft.com/office/drawing/2014/main" id="{A34F66B4-691A-19DE-4382-4139BC1BA11E}"/>
                </a:ext>
              </a:extLst>
            </p:cNvPr>
            <p:cNvSpPr txBox="1"/>
            <p:nvPr/>
          </p:nvSpPr>
          <p:spPr>
            <a:xfrm>
              <a:off x="714771" y="5758318"/>
              <a:ext cx="3668486"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Seminar Hall</a:t>
              </a:r>
            </a:p>
          </p:txBody>
        </p:sp>
      </p:grpSp>
      <p:grpSp>
        <p:nvGrpSpPr>
          <p:cNvPr id="19" name="Group 18">
            <a:extLst>
              <a:ext uri="{FF2B5EF4-FFF2-40B4-BE49-F238E27FC236}">
                <a16:creationId xmlns:a16="http://schemas.microsoft.com/office/drawing/2014/main" id="{740728D2-9585-19F9-CDBA-0DDC1F58433E}"/>
              </a:ext>
            </a:extLst>
          </p:cNvPr>
          <p:cNvGrpSpPr/>
          <p:nvPr/>
        </p:nvGrpSpPr>
        <p:grpSpPr>
          <a:xfrm>
            <a:off x="9314185" y="3231032"/>
            <a:ext cx="2345816" cy="2091739"/>
            <a:chOff x="4383257" y="2993772"/>
            <a:chExt cx="3944314" cy="3133262"/>
          </a:xfrm>
        </p:grpSpPr>
        <p:pic>
          <p:nvPicPr>
            <p:cNvPr id="16" name="Picture 15">
              <a:extLst>
                <a:ext uri="{FF2B5EF4-FFF2-40B4-BE49-F238E27FC236}">
                  <a16:creationId xmlns:a16="http://schemas.microsoft.com/office/drawing/2014/main" id="{73A309DE-694F-3151-2F17-6595075AD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943" y="2993772"/>
              <a:ext cx="3559628" cy="25768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TextBox 16">
              <a:extLst>
                <a:ext uri="{FF2B5EF4-FFF2-40B4-BE49-F238E27FC236}">
                  <a16:creationId xmlns:a16="http://schemas.microsoft.com/office/drawing/2014/main" id="{C0CEEFCE-1726-414D-C917-999C7B35AA32}"/>
                </a:ext>
              </a:extLst>
            </p:cNvPr>
            <p:cNvSpPr txBox="1"/>
            <p:nvPr/>
          </p:nvSpPr>
          <p:spPr>
            <a:xfrm>
              <a:off x="4383257" y="5757702"/>
              <a:ext cx="3668486"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HDL Laboratory</a:t>
              </a:r>
            </a:p>
          </p:txBody>
        </p:sp>
      </p:grpSp>
      <p:pic>
        <p:nvPicPr>
          <p:cNvPr id="3" name="Picture 2">
            <a:extLst>
              <a:ext uri="{FF2B5EF4-FFF2-40B4-BE49-F238E27FC236}">
                <a16:creationId xmlns:a16="http://schemas.microsoft.com/office/drawing/2014/main" id="{706AD159-9D7D-EA5E-313A-F49135702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EC9D0AD4-A3C1-FACB-0175-BC1FCCFAD3C1}"/>
              </a:ext>
            </a:extLst>
          </p:cNvPr>
          <p:cNvGrpSpPr/>
          <p:nvPr/>
        </p:nvGrpSpPr>
        <p:grpSpPr>
          <a:xfrm>
            <a:off x="6593381" y="1589036"/>
            <a:ext cx="2311975" cy="2018848"/>
            <a:chOff x="4794402" y="2804251"/>
            <a:chExt cx="2603195" cy="2352264"/>
          </a:xfrm>
        </p:grpSpPr>
        <p:pic>
          <p:nvPicPr>
            <p:cNvPr id="8" name="Picture 7">
              <a:extLst>
                <a:ext uri="{FF2B5EF4-FFF2-40B4-BE49-F238E27FC236}">
                  <a16:creationId xmlns:a16="http://schemas.microsoft.com/office/drawing/2014/main" id="{76C5D032-8A03-F18B-72FE-A8A7C5CBF2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6000" y="2804251"/>
              <a:ext cx="2400000" cy="180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2" name="TextBox 21">
              <a:extLst>
                <a:ext uri="{FF2B5EF4-FFF2-40B4-BE49-F238E27FC236}">
                  <a16:creationId xmlns:a16="http://schemas.microsoft.com/office/drawing/2014/main" id="{01E5E43C-CF88-D856-E1E4-922BF89572D2}"/>
                </a:ext>
              </a:extLst>
            </p:cNvPr>
            <p:cNvSpPr txBox="1"/>
            <p:nvPr/>
          </p:nvSpPr>
          <p:spPr>
            <a:xfrm>
              <a:off x="4794402" y="4787183"/>
              <a:ext cx="2603195"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Instrumentation Lab</a:t>
              </a:r>
            </a:p>
          </p:txBody>
        </p:sp>
      </p:grpSp>
      <p:grpSp>
        <p:nvGrpSpPr>
          <p:cNvPr id="27" name="Group 26">
            <a:extLst>
              <a:ext uri="{FF2B5EF4-FFF2-40B4-BE49-F238E27FC236}">
                <a16:creationId xmlns:a16="http://schemas.microsoft.com/office/drawing/2014/main" id="{FAD53C81-F849-00AA-2835-34544FFC57E9}"/>
              </a:ext>
            </a:extLst>
          </p:cNvPr>
          <p:cNvGrpSpPr/>
          <p:nvPr/>
        </p:nvGrpSpPr>
        <p:grpSpPr>
          <a:xfrm>
            <a:off x="6298625" y="4167478"/>
            <a:ext cx="2311975" cy="2000763"/>
            <a:chOff x="1735461" y="3781957"/>
            <a:chExt cx="2603195" cy="2377854"/>
          </a:xfrm>
        </p:grpSpPr>
        <p:pic>
          <p:nvPicPr>
            <p:cNvPr id="10" name="Picture 9">
              <a:extLst>
                <a:ext uri="{FF2B5EF4-FFF2-40B4-BE49-F238E27FC236}">
                  <a16:creationId xmlns:a16="http://schemas.microsoft.com/office/drawing/2014/main" id="{DF5601FD-423B-A9A9-135D-E2B44C79E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461" y="3781957"/>
              <a:ext cx="2400000" cy="180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3" name="TextBox 22">
              <a:extLst>
                <a:ext uri="{FF2B5EF4-FFF2-40B4-BE49-F238E27FC236}">
                  <a16:creationId xmlns:a16="http://schemas.microsoft.com/office/drawing/2014/main" id="{D666AA3F-BFE5-DD39-C549-F17FEF9D6404}"/>
                </a:ext>
              </a:extLst>
            </p:cNvPr>
            <p:cNvSpPr txBox="1"/>
            <p:nvPr/>
          </p:nvSpPr>
          <p:spPr>
            <a:xfrm>
              <a:off x="1735461" y="5790479"/>
              <a:ext cx="2603195"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Smart Class Room</a:t>
              </a:r>
            </a:p>
          </p:txBody>
        </p:sp>
      </p:grpSp>
      <p:grpSp>
        <p:nvGrpSpPr>
          <p:cNvPr id="31" name="Group 30">
            <a:extLst>
              <a:ext uri="{FF2B5EF4-FFF2-40B4-BE49-F238E27FC236}">
                <a16:creationId xmlns:a16="http://schemas.microsoft.com/office/drawing/2014/main" id="{1300C0B8-1D76-98AF-F70B-3A32CF273B7F}"/>
              </a:ext>
            </a:extLst>
          </p:cNvPr>
          <p:cNvGrpSpPr/>
          <p:nvPr/>
        </p:nvGrpSpPr>
        <p:grpSpPr>
          <a:xfrm>
            <a:off x="3154656" y="4167478"/>
            <a:ext cx="2131511" cy="2000763"/>
            <a:chOff x="244746" y="3455166"/>
            <a:chExt cx="2525486" cy="2421951"/>
          </a:xfrm>
        </p:grpSpPr>
        <p:pic>
          <p:nvPicPr>
            <p:cNvPr id="29" name="Picture 28">
              <a:extLst>
                <a:ext uri="{FF2B5EF4-FFF2-40B4-BE49-F238E27FC236}">
                  <a16:creationId xmlns:a16="http://schemas.microsoft.com/office/drawing/2014/main" id="{F9FEF55F-545B-763D-C351-AFD6966315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746" y="3455166"/>
              <a:ext cx="2525486" cy="180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0" name="TextBox 29">
              <a:extLst>
                <a:ext uri="{FF2B5EF4-FFF2-40B4-BE49-F238E27FC236}">
                  <a16:creationId xmlns:a16="http://schemas.microsoft.com/office/drawing/2014/main" id="{73DE5554-AAEA-FA11-9D47-7EEFD3B2D102}"/>
                </a:ext>
              </a:extLst>
            </p:cNvPr>
            <p:cNvSpPr txBox="1"/>
            <p:nvPr/>
          </p:nvSpPr>
          <p:spPr>
            <a:xfrm>
              <a:off x="244746" y="5507785"/>
              <a:ext cx="2400000"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DSP Lab</a:t>
              </a:r>
            </a:p>
          </p:txBody>
        </p:sp>
      </p:grpSp>
    </p:spTree>
    <p:extLst>
      <p:ext uri="{BB962C8B-B14F-4D97-AF65-F5344CB8AC3E}">
        <p14:creationId xmlns:p14="http://schemas.microsoft.com/office/powerpoint/2010/main" val="2895289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CE48C1-8F01-3450-E037-048214E53B0E}"/>
              </a:ext>
            </a:extLst>
          </p:cNvPr>
          <p:cNvSpPr>
            <a:spLocks noGrp="1"/>
          </p:cNvSpPr>
          <p:nvPr>
            <p:ph type="dt" sz="half" idx="10"/>
          </p:nvPr>
        </p:nvSpPr>
        <p:spPr/>
        <p:txBody>
          <a:bodyPr/>
          <a:lstStyle/>
          <a:p>
            <a:fld id="{67E3FFCC-A6AB-48DF-9D84-6B2146C97F1B}" type="datetime1">
              <a:rPr lang="en-IN" smtClean="0"/>
              <a:t>04-11-2023</a:t>
            </a:fld>
            <a:endParaRPr lang="en-IN"/>
          </a:p>
        </p:txBody>
      </p:sp>
      <p:sp>
        <p:nvSpPr>
          <p:cNvPr id="5" name="Footer Placeholder 4">
            <a:extLst>
              <a:ext uri="{FF2B5EF4-FFF2-40B4-BE49-F238E27FC236}">
                <a16:creationId xmlns:a16="http://schemas.microsoft.com/office/drawing/2014/main" id="{C1BD51D4-2D25-6C75-563D-ABC3C9029342}"/>
              </a:ext>
            </a:extLst>
          </p:cNvPr>
          <p:cNvSpPr>
            <a:spLocks noGrp="1"/>
          </p:cNvSpPr>
          <p:nvPr>
            <p:ph type="ftr" sz="quarter" idx="11"/>
          </p:nvPr>
        </p:nvSpPr>
        <p:spPr/>
        <p:txBody>
          <a:bodyPr/>
          <a:lstStyle/>
          <a:p>
            <a:r>
              <a:rPr lang="en-IN" dirty="0">
                <a:latin typeface="Times New Roman" panose="02020603050405020304" pitchFamily="18" charset="0"/>
                <a:cs typeface="Times New Roman" panose="02020603050405020304" pitchFamily="18" charset="0"/>
              </a:rPr>
              <a:t>Department of ECE</a:t>
            </a:r>
          </a:p>
        </p:txBody>
      </p:sp>
      <p:sp>
        <p:nvSpPr>
          <p:cNvPr id="6" name="Slide Number Placeholder 5">
            <a:extLst>
              <a:ext uri="{FF2B5EF4-FFF2-40B4-BE49-F238E27FC236}">
                <a16:creationId xmlns:a16="http://schemas.microsoft.com/office/drawing/2014/main" id="{9B8C4226-251F-024B-A56D-1325D0D26B95}"/>
              </a:ext>
            </a:extLst>
          </p:cNvPr>
          <p:cNvSpPr>
            <a:spLocks noGrp="1"/>
          </p:cNvSpPr>
          <p:nvPr>
            <p:ph type="sldNum" sz="quarter" idx="12"/>
          </p:nvPr>
        </p:nvSpPr>
        <p:spPr/>
        <p:txBody>
          <a:bodyPr/>
          <a:lstStyle/>
          <a:p>
            <a:fld id="{89F5B0BC-B57B-4F6B-AE1D-E1A34A799035}" type="slidenum">
              <a:rPr lang="en-IN" smtClean="0"/>
              <a:t>9</a:t>
            </a:fld>
            <a:endParaRPr lang="en-IN" dirty="0"/>
          </a:p>
        </p:txBody>
      </p:sp>
      <p:pic>
        <p:nvPicPr>
          <p:cNvPr id="3" name="Picture 2">
            <a:extLst>
              <a:ext uri="{FF2B5EF4-FFF2-40B4-BE49-F238E27FC236}">
                <a16:creationId xmlns:a16="http://schemas.microsoft.com/office/drawing/2014/main" id="{386AE12D-94FC-344A-FCB5-8404B7EB1C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2682" y="113126"/>
            <a:ext cx="854638" cy="8836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a:extLst>
              <a:ext uri="{FF2B5EF4-FFF2-40B4-BE49-F238E27FC236}">
                <a16:creationId xmlns:a16="http://schemas.microsoft.com/office/drawing/2014/main" id="{80BD0659-39C3-C6B8-692E-7916AE8397F3}"/>
              </a:ext>
            </a:extLst>
          </p:cNvPr>
          <p:cNvGraphicFramePr/>
          <p:nvPr>
            <p:extLst>
              <p:ext uri="{D42A27DB-BD31-4B8C-83A1-F6EECF244321}">
                <p14:modId xmlns:p14="http://schemas.microsoft.com/office/powerpoint/2010/main" val="449152208"/>
              </p:ext>
            </p:extLst>
          </p:nvPr>
        </p:nvGraphicFramePr>
        <p:xfrm>
          <a:off x="296252" y="719666"/>
          <a:ext cx="11513946" cy="6001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a:extLst>
              <a:ext uri="{FF2B5EF4-FFF2-40B4-BE49-F238E27FC236}">
                <a16:creationId xmlns:a16="http://schemas.microsoft.com/office/drawing/2014/main" id="{07EB7BEA-6472-D824-4D6C-1B055C1F9694}"/>
              </a:ext>
            </a:extLst>
          </p:cNvPr>
          <p:cNvSpPr/>
          <p:nvPr/>
        </p:nvSpPr>
        <p:spPr>
          <a:xfrm>
            <a:off x="3429426" y="3171309"/>
            <a:ext cx="1059322" cy="1098522"/>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IN" dirty="0"/>
          </a:p>
        </p:txBody>
      </p:sp>
      <p:sp>
        <p:nvSpPr>
          <p:cNvPr id="14" name="TextBox 13">
            <a:extLst>
              <a:ext uri="{FF2B5EF4-FFF2-40B4-BE49-F238E27FC236}">
                <a16:creationId xmlns:a16="http://schemas.microsoft.com/office/drawing/2014/main" id="{3959DB9F-BDB4-A206-E8A4-645296FEE76C}"/>
              </a:ext>
            </a:extLst>
          </p:cNvPr>
          <p:cNvSpPr txBox="1"/>
          <p:nvPr/>
        </p:nvSpPr>
        <p:spPr>
          <a:xfrm>
            <a:off x="4340994" y="4723784"/>
            <a:ext cx="7257448" cy="646331"/>
          </a:xfrm>
          <a:prstGeom prst="rect">
            <a:avLst/>
          </a:prstGeom>
          <a:noFill/>
        </p:spPr>
        <p:txBody>
          <a:bodyPr wrap="square" rtlCol="0">
            <a:spAutoFit/>
          </a:bodyPr>
          <a:lstStyle/>
          <a:p>
            <a:pPr algn="just"/>
            <a:r>
              <a:rPr lang="en-US" b="0" i="0" dirty="0">
                <a:solidFill>
                  <a:srgbClr val="040C28"/>
                </a:solidFill>
                <a:effectLst/>
                <a:latin typeface="Times New Roman" panose="02020603050405020304" pitchFamily="18" charset="0"/>
                <a:cs typeface="Times New Roman" panose="02020603050405020304" pitchFamily="18" charset="0"/>
              </a:rPr>
              <a:t>Naval Dockyard Visakhapatnam and Andhra University</a:t>
            </a:r>
            <a:r>
              <a:rPr lang="en-US" b="0" i="0" dirty="0">
                <a:solidFill>
                  <a:srgbClr val="202124"/>
                </a:solidFill>
                <a:effectLst/>
                <a:latin typeface="Times New Roman" panose="02020603050405020304" pitchFamily="18" charset="0"/>
                <a:cs typeface="Times New Roman" panose="02020603050405020304" pitchFamily="18" charset="0"/>
              </a:rPr>
              <a:t>, </a:t>
            </a:r>
            <a:r>
              <a:rPr lang="en-US" i="0" dirty="0">
                <a:solidFill>
                  <a:srgbClr val="202124"/>
                </a:solidFill>
                <a:effectLst/>
                <a:latin typeface="Times New Roman" panose="02020603050405020304" pitchFamily="18" charset="0"/>
                <a:cs typeface="Times New Roman" panose="02020603050405020304" pitchFamily="18" charset="0"/>
              </a:rPr>
              <a:t>paving the way for an internship program for B.Tech students. </a:t>
            </a:r>
            <a:endParaRPr lang="en-IN"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3C50D0EF-614C-0E6A-E187-AC9F99464B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9426" y="3171310"/>
            <a:ext cx="1059321" cy="10502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DF085EE8-9A55-2C0C-B03C-91FE6AFCFDD1}"/>
              </a:ext>
            </a:extLst>
          </p:cNvPr>
          <p:cNvSpPr txBox="1"/>
          <p:nvPr/>
        </p:nvSpPr>
        <p:spPr>
          <a:xfrm>
            <a:off x="567890" y="215694"/>
            <a:ext cx="8258475"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MOU’s &amp; Collaboration</a:t>
            </a:r>
            <a:endParaRPr lang="en-IN"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4362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8878</TotalTime>
  <Words>8493</Words>
  <Application>Microsoft Office PowerPoint</Application>
  <PresentationFormat>Widescreen</PresentationFormat>
  <Paragraphs>2286</Paragraphs>
  <Slides>77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77</vt:i4>
      </vt:variant>
    </vt:vector>
  </HeadingPairs>
  <TitlesOfParts>
    <vt:vector size="87" baseType="lpstr">
      <vt:lpstr>Arial</vt:lpstr>
      <vt:lpstr>Arial MT</vt:lpstr>
      <vt:lpstr>Calibri</vt:lpstr>
      <vt:lpstr>Calibri Light</vt:lpstr>
      <vt:lpstr>Courier New</vt:lpstr>
      <vt:lpstr>Monotype Corsiva</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 of JRF/SRF/PDF/RA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FDP’s Attended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Elective Courses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Number of students undertaking field projects or research projects or internships.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Audit,  Quality Audit Records</vt:lpstr>
      <vt:lpstr>PowerPoint Presentation</vt:lpstr>
      <vt:lpstr>PowerPoint Presentation</vt:lpstr>
      <vt:lpstr>PowerPoint Presentation</vt:lpstr>
      <vt:lpstr>Institution values and Social responsibilities </vt:lpstr>
      <vt:lpstr>Institution values and Social responsibilities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 Prabhu Teja</dc:creator>
  <cp:lastModifiedBy>roopa rachel</cp:lastModifiedBy>
  <cp:revision>439</cp:revision>
  <dcterms:created xsi:type="dcterms:W3CDTF">2023-08-30T16:25:21Z</dcterms:created>
  <dcterms:modified xsi:type="dcterms:W3CDTF">2023-11-04T01:57:14Z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1033-11.1.0.11704</vt:lpwstr>
  </property>
</Properties>
</file>